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8" r:id="rId2"/>
    <p:sldId id="479" r:id="rId3"/>
    <p:sldId id="411" r:id="rId4"/>
    <p:sldId id="482" r:id="rId5"/>
    <p:sldId id="483" r:id="rId6"/>
    <p:sldId id="448" r:id="rId7"/>
    <p:sldId id="480" r:id="rId8"/>
    <p:sldId id="433" r:id="rId9"/>
    <p:sldId id="434" r:id="rId10"/>
    <p:sldId id="435" r:id="rId11"/>
    <p:sldId id="438" r:id="rId12"/>
    <p:sldId id="484" r:id="rId13"/>
    <p:sldId id="485" r:id="rId14"/>
    <p:sldId id="477" r:id="rId15"/>
  </p:sldIdLst>
  <p:sldSz cx="9144000" cy="6858000" type="screen4x3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3982">
          <p15:clr>
            <a:srgbClr val="A4A3A4"/>
          </p15:clr>
        </p15:guide>
        <p15:guide id="4" pos="120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  <p15:guide id="8" orient="horz" pos="4269" userDrawn="1">
          <p15:clr>
            <a:srgbClr val="A4A3A4"/>
          </p15:clr>
        </p15:guide>
        <p15:guide id="9" orient="horz" pos="32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a Banerjee" initials="MB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53E"/>
    <a:srgbClr val="FF9933"/>
    <a:srgbClr val="E1CF5A"/>
    <a:srgbClr val="C4CA9E"/>
    <a:srgbClr val="FAA61A"/>
    <a:srgbClr val="948A19"/>
    <a:srgbClr val="AEA277"/>
    <a:srgbClr val="676767"/>
    <a:srgbClr val="6A5F3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0" autoAdjust="0"/>
    <p:restoredTop sz="73889" autoAdjust="0"/>
  </p:normalViewPr>
  <p:slideViewPr>
    <p:cSldViewPr snapToGrid="0">
      <p:cViewPr varScale="1">
        <p:scale>
          <a:sx n="86" d="100"/>
          <a:sy n="86" d="100"/>
        </p:scale>
        <p:origin x="2370" y="84"/>
      </p:cViewPr>
      <p:guideLst>
        <p:guide orient="horz" pos="4133"/>
        <p:guide pos="5556"/>
        <p:guide orient="horz" pos="3982"/>
        <p:guide pos="1201"/>
        <p:guide orient="horz" pos="1253"/>
        <p:guide orient="horz" pos="4178"/>
        <p:guide orient="horz" pos="1457"/>
        <p:guide orient="horz" pos="4269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CTS\EIGE\source%20of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49'!$B$3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1CF5A"/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rgbClr val="8A95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0-47D9-9142-11E59F4D9485}"/>
              </c:ext>
            </c:extLst>
          </c:dPt>
          <c:cat>
            <c:strRef>
              <c:f>'Slide 49'!$A$4:$A$30</c:f>
              <c:strCache>
                <c:ptCount val="27"/>
                <c:pt idx="0">
                  <c:v>SI</c:v>
                </c:pt>
                <c:pt idx="1">
                  <c:v>MT</c:v>
                </c:pt>
                <c:pt idx="2">
                  <c:v>IT</c:v>
                </c:pt>
                <c:pt idx="3">
                  <c:v>PL</c:v>
                </c:pt>
                <c:pt idx="4">
                  <c:v>LU</c:v>
                </c:pt>
                <c:pt idx="5">
                  <c:v>BE</c:v>
                </c:pt>
                <c:pt idx="6">
                  <c:v>RO</c:v>
                </c:pt>
                <c:pt idx="7">
                  <c:v>HR</c:v>
                </c:pt>
                <c:pt idx="8">
                  <c:v>BG</c:v>
                </c:pt>
                <c:pt idx="9">
                  <c:v>PT</c:v>
                </c:pt>
                <c:pt idx="10">
                  <c:v>SE</c:v>
                </c:pt>
                <c:pt idx="11">
                  <c:v>LT</c:v>
                </c:pt>
                <c:pt idx="12">
                  <c:v>HU</c:v>
                </c:pt>
                <c:pt idx="13">
                  <c:v>LV</c:v>
                </c:pt>
                <c:pt idx="14">
                  <c:v>FR</c:v>
                </c:pt>
                <c:pt idx="15">
                  <c:v>CY</c:v>
                </c:pt>
                <c:pt idx="16">
                  <c:v>DK</c:v>
                </c:pt>
                <c:pt idx="17">
                  <c:v>NL</c:v>
                </c:pt>
                <c:pt idx="18">
                  <c:v>FI</c:v>
                </c:pt>
                <c:pt idx="19">
                  <c:v>UK</c:v>
                </c:pt>
                <c:pt idx="20">
                  <c:v>ES</c:v>
                </c:pt>
                <c:pt idx="21">
                  <c:v>SK</c:v>
                </c:pt>
                <c:pt idx="22">
                  <c:v>DE</c:v>
                </c:pt>
                <c:pt idx="23">
                  <c:v>CZ</c:v>
                </c:pt>
                <c:pt idx="24">
                  <c:v>AT</c:v>
                </c:pt>
                <c:pt idx="25">
                  <c:v>EE</c:v>
                </c:pt>
                <c:pt idx="26">
                  <c:v>EU-28</c:v>
                </c:pt>
              </c:strCache>
            </c:strRef>
          </c:cat>
          <c:val>
            <c:numRef>
              <c:f>'Slide 49'!$B$4:$B$30</c:f>
              <c:numCache>
                <c:formatCode>General</c:formatCode>
                <c:ptCount val="27"/>
                <c:pt idx="0">
                  <c:v>2.9</c:v>
                </c:pt>
                <c:pt idx="1">
                  <c:v>4.5</c:v>
                </c:pt>
                <c:pt idx="2">
                  <c:v>6.5</c:v>
                </c:pt>
                <c:pt idx="3">
                  <c:v>7.7</c:v>
                </c:pt>
                <c:pt idx="4">
                  <c:v>8.6</c:v>
                </c:pt>
                <c:pt idx="5">
                  <c:v>9.9</c:v>
                </c:pt>
                <c:pt idx="6">
                  <c:v>10.1</c:v>
                </c:pt>
                <c:pt idx="7">
                  <c:v>10.4</c:v>
                </c:pt>
                <c:pt idx="8">
                  <c:v>13.4</c:v>
                </c:pt>
                <c:pt idx="9">
                  <c:v>14.5</c:v>
                </c:pt>
                <c:pt idx="10">
                  <c:v>14.6</c:v>
                </c:pt>
                <c:pt idx="11">
                  <c:v>14.8</c:v>
                </c:pt>
                <c:pt idx="12">
                  <c:v>15.1</c:v>
                </c:pt>
                <c:pt idx="13">
                  <c:v>15.2</c:v>
                </c:pt>
                <c:pt idx="14">
                  <c:v>15.3</c:v>
                </c:pt>
                <c:pt idx="15">
                  <c:v>15.4</c:v>
                </c:pt>
                <c:pt idx="16">
                  <c:v>15.8</c:v>
                </c:pt>
                <c:pt idx="17">
                  <c:v>16.2</c:v>
                </c:pt>
                <c:pt idx="18">
                  <c:v>18</c:v>
                </c:pt>
                <c:pt idx="19">
                  <c:v>18.3</c:v>
                </c:pt>
                <c:pt idx="20">
                  <c:v>18.8</c:v>
                </c:pt>
                <c:pt idx="21">
                  <c:v>21.1</c:v>
                </c:pt>
                <c:pt idx="22">
                  <c:v>21.6</c:v>
                </c:pt>
                <c:pt idx="23">
                  <c:v>22.1</c:v>
                </c:pt>
                <c:pt idx="24">
                  <c:v>22.9</c:v>
                </c:pt>
                <c:pt idx="25">
                  <c:v>28.3</c:v>
                </c:pt>
                <c:pt idx="26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0-47D9-9142-11E59F4D9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68832"/>
        <c:axId val="211632896"/>
      </c:barChart>
      <c:catAx>
        <c:axId val="2101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32896"/>
        <c:crosses val="autoZero"/>
        <c:auto val="1"/>
        <c:lblAlgn val="ctr"/>
        <c:lblOffset val="100"/>
        <c:noMultiLvlLbl val="0"/>
      </c:catAx>
      <c:valAx>
        <c:axId val="2116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29'!$B$3</c:f>
              <c:strCache>
                <c:ptCount val="1"/>
                <c:pt idx="0">
                  <c:v>Baseline scenario</c:v>
                </c:pt>
              </c:strCache>
            </c:strRef>
          </c:tx>
          <c:spPr>
            <a:solidFill>
              <a:srgbClr val="C4CA9E"/>
            </a:solidFill>
            <a:ln>
              <a:noFill/>
            </a:ln>
            <a:effectLst/>
          </c:spPr>
          <c:invertIfNegative val="0"/>
          <c:cat>
            <c:strRef>
              <c:f>'Slide 29'!$A$4:$A$27</c:f>
              <c:strCache>
                <c:ptCount val="24"/>
                <c:pt idx="0">
                  <c:v>Bulgaria</c:v>
                </c:pt>
                <c:pt idx="1">
                  <c:v>Ireland</c:v>
                </c:pt>
                <c:pt idx="2">
                  <c:v>Malta</c:v>
                </c:pt>
                <c:pt idx="3">
                  <c:v>Denmark</c:v>
                </c:pt>
                <c:pt idx="4">
                  <c:v>Estonia</c:v>
                </c:pt>
                <c:pt idx="5">
                  <c:v>Sweden</c:v>
                </c:pt>
                <c:pt idx="6">
                  <c:v>Italy</c:v>
                </c:pt>
                <c:pt idx="7">
                  <c:v>Cyprus</c:v>
                </c:pt>
                <c:pt idx="8">
                  <c:v>Finland</c:v>
                </c:pt>
                <c:pt idx="9">
                  <c:v>Hungary</c:v>
                </c:pt>
                <c:pt idx="10">
                  <c:v>Germany </c:v>
                </c:pt>
                <c:pt idx="11">
                  <c:v>Austria</c:v>
                </c:pt>
                <c:pt idx="12">
                  <c:v>Poland</c:v>
                </c:pt>
                <c:pt idx="13">
                  <c:v>Czech Republic</c:v>
                </c:pt>
                <c:pt idx="14">
                  <c:v>Latvia</c:v>
                </c:pt>
                <c:pt idx="15">
                  <c:v>Portugal</c:v>
                </c:pt>
                <c:pt idx="16">
                  <c:v>France</c:v>
                </c:pt>
                <c:pt idx="17">
                  <c:v>Slovakia</c:v>
                </c:pt>
                <c:pt idx="18">
                  <c:v>Spain</c:v>
                </c:pt>
                <c:pt idx="19">
                  <c:v>Netherlands</c:v>
                </c:pt>
                <c:pt idx="20">
                  <c:v>Slovenia</c:v>
                </c:pt>
                <c:pt idx="21">
                  <c:v>Lithuania</c:v>
                </c:pt>
                <c:pt idx="22">
                  <c:v>United Kingdom</c:v>
                </c:pt>
                <c:pt idx="23">
                  <c:v>Belgium</c:v>
                </c:pt>
              </c:strCache>
            </c:strRef>
          </c:cat>
          <c:val>
            <c:numRef>
              <c:f>'Slide 29'!$B$4:$B$27</c:f>
              <c:numCache>
                <c:formatCode>0%</c:formatCode>
                <c:ptCount val="24"/>
                <c:pt idx="0">
                  <c:v>0.49</c:v>
                </c:pt>
                <c:pt idx="1">
                  <c:v>0.56999999999999995</c:v>
                </c:pt>
                <c:pt idx="2">
                  <c:v>0.66</c:v>
                </c:pt>
                <c:pt idx="3">
                  <c:v>0.67</c:v>
                </c:pt>
                <c:pt idx="4">
                  <c:v>0.68</c:v>
                </c:pt>
                <c:pt idx="5">
                  <c:v>0.7</c:v>
                </c:pt>
                <c:pt idx="6">
                  <c:v>0.75</c:v>
                </c:pt>
                <c:pt idx="7">
                  <c:v>0.77</c:v>
                </c:pt>
                <c:pt idx="8">
                  <c:v>0.77</c:v>
                </c:pt>
                <c:pt idx="9">
                  <c:v>0.78</c:v>
                </c:pt>
                <c:pt idx="10">
                  <c:v>0.8</c:v>
                </c:pt>
                <c:pt idx="11">
                  <c:v>0.81</c:v>
                </c:pt>
                <c:pt idx="12">
                  <c:v>0.81</c:v>
                </c:pt>
                <c:pt idx="13">
                  <c:v>0.82</c:v>
                </c:pt>
                <c:pt idx="14">
                  <c:v>0.82</c:v>
                </c:pt>
                <c:pt idx="15">
                  <c:v>0.82</c:v>
                </c:pt>
                <c:pt idx="16">
                  <c:v>0.84</c:v>
                </c:pt>
                <c:pt idx="17">
                  <c:v>0.87</c:v>
                </c:pt>
                <c:pt idx="18">
                  <c:v>0.88</c:v>
                </c:pt>
                <c:pt idx="19">
                  <c:v>0.88</c:v>
                </c:pt>
                <c:pt idx="20">
                  <c:v>0.89</c:v>
                </c:pt>
                <c:pt idx="21">
                  <c:v>0.9</c:v>
                </c:pt>
                <c:pt idx="22">
                  <c:v>0.9</c:v>
                </c:pt>
                <c:pt idx="2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9-487C-83E4-E4A3D8D5C93B}"/>
            </c:ext>
          </c:extLst>
        </c:ser>
        <c:ser>
          <c:idx val="2"/>
          <c:order val="1"/>
          <c:tx>
            <c:strRef>
              <c:f>'Slide 29'!$D$3</c:f>
              <c:strCache>
                <c:ptCount val="1"/>
                <c:pt idx="0">
                  <c:v>Fast progress scenario </c:v>
                </c:pt>
              </c:strCache>
            </c:strRef>
          </c:tx>
          <c:spPr>
            <a:solidFill>
              <a:srgbClr val="FAA61A"/>
            </a:solidFill>
            <a:ln>
              <a:noFill/>
            </a:ln>
            <a:effectLst/>
          </c:spPr>
          <c:invertIfNegative val="0"/>
          <c:cat>
            <c:strRef>
              <c:f>'Slide 29'!$A$4:$A$27</c:f>
              <c:strCache>
                <c:ptCount val="24"/>
                <c:pt idx="0">
                  <c:v>Bulgaria</c:v>
                </c:pt>
                <c:pt idx="1">
                  <c:v>Ireland</c:v>
                </c:pt>
                <c:pt idx="2">
                  <c:v>Malta</c:v>
                </c:pt>
                <c:pt idx="3">
                  <c:v>Denmark</c:v>
                </c:pt>
                <c:pt idx="4">
                  <c:v>Estonia</c:v>
                </c:pt>
                <c:pt idx="5">
                  <c:v>Sweden</c:v>
                </c:pt>
                <c:pt idx="6">
                  <c:v>Italy</c:v>
                </c:pt>
                <c:pt idx="7">
                  <c:v>Cyprus</c:v>
                </c:pt>
                <c:pt idx="8">
                  <c:v>Finland</c:v>
                </c:pt>
                <c:pt idx="9">
                  <c:v>Hungary</c:v>
                </c:pt>
                <c:pt idx="10">
                  <c:v>Germany </c:v>
                </c:pt>
                <c:pt idx="11">
                  <c:v>Austria</c:v>
                </c:pt>
                <c:pt idx="12">
                  <c:v>Poland</c:v>
                </c:pt>
                <c:pt idx="13">
                  <c:v>Czech Republic</c:v>
                </c:pt>
                <c:pt idx="14">
                  <c:v>Latvia</c:v>
                </c:pt>
                <c:pt idx="15">
                  <c:v>Portugal</c:v>
                </c:pt>
                <c:pt idx="16">
                  <c:v>France</c:v>
                </c:pt>
                <c:pt idx="17">
                  <c:v>Slovakia</c:v>
                </c:pt>
                <c:pt idx="18">
                  <c:v>Spain</c:v>
                </c:pt>
                <c:pt idx="19">
                  <c:v>Netherlands</c:v>
                </c:pt>
                <c:pt idx="20">
                  <c:v>Slovenia</c:v>
                </c:pt>
                <c:pt idx="21">
                  <c:v>Lithuania</c:v>
                </c:pt>
                <c:pt idx="22">
                  <c:v>United Kingdom</c:v>
                </c:pt>
                <c:pt idx="23">
                  <c:v>Belgium</c:v>
                </c:pt>
              </c:strCache>
            </c:strRef>
          </c:cat>
          <c:val>
            <c:numRef>
              <c:f>'Slide 29'!$D$4:$D$27</c:f>
              <c:numCache>
                <c:formatCode>0%</c:formatCode>
                <c:ptCount val="24"/>
                <c:pt idx="0">
                  <c:v>0.442</c:v>
                </c:pt>
                <c:pt idx="1">
                  <c:v>0.52199999999999991</c:v>
                </c:pt>
                <c:pt idx="2">
                  <c:v>0.58500000000000008</c:v>
                </c:pt>
                <c:pt idx="3">
                  <c:v>0.52900000000000003</c:v>
                </c:pt>
                <c:pt idx="4">
                  <c:v>0.60500000000000009</c:v>
                </c:pt>
                <c:pt idx="5">
                  <c:v>0.65199999999999991</c:v>
                </c:pt>
                <c:pt idx="6">
                  <c:v>0.70199999999999996</c:v>
                </c:pt>
                <c:pt idx="7">
                  <c:v>0.72199999999999998</c:v>
                </c:pt>
                <c:pt idx="8">
                  <c:v>0.72199999999999998</c:v>
                </c:pt>
                <c:pt idx="9">
                  <c:v>0.73199999999999998</c:v>
                </c:pt>
                <c:pt idx="10">
                  <c:v>0.65900000000000003</c:v>
                </c:pt>
                <c:pt idx="11">
                  <c:v>0.76200000000000001</c:v>
                </c:pt>
                <c:pt idx="12">
                  <c:v>0.76200000000000001</c:v>
                </c:pt>
                <c:pt idx="13">
                  <c:v>0.67899999999999994</c:v>
                </c:pt>
                <c:pt idx="14">
                  <c:v>0.77199999999999991</c:v>
                </c:pt>
                <c:pt idx="15">
                  <c:v>0.77199999999999991</c:v>
                </c:pt>
                <c:pt idx="16">
                  <c:v>0.79199999999999993</c:v>
                </c:pt>
                <c:pt idx="17">
                  <c:v>0.82199999999999995</c:v>
                </c:pt>
                <c:pt idx="18">
                  <c:v>0.83199999999999996</c:v>
                </c:pt>
                <c:pt idx="19">
                  <c:v>0.83199999999999996</c:v>
                </c:pt>
                <c:pt idx="20">
                  <c:v>0.81500000000000006</c:v>
                </c:pt>
                <c:pt idx="21">
                  <c:v>0.85199999999999998</c:v>
                </c:pt>
                <c:pt idx="22">
                  <c:v>0.85199999999999998</c:v>
                </c:pt>
                <c:pt idx="23">
                  <c:v>0.8919999999999999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9-487C-83E4-E4A3D8D5C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12832"/>
        <c:axId val="210718720"/>
      </c:barChart>
      <c:catAx>
        <c:axId val="2107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8720"/>
        <c:crosses val="autoZero"/>
        <c:auto val="1"/>
        <c:lblAlgn val="ctr"/>
        <c:lblOffset val="100"/>
        <c:noMultiLvlLbl val="0"/>
      </c:catAx>
      <c:valAx>
        <c:axId val="21071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31'!$B$3</c:f>
              <c:strCache>
                <c:ptCount val="1"/>
                <c:pt idx="0">
                  <c:v>Baseline scenario</c:v>
                </c:pt>
              </c:strCache>
            </c:strRef>
          </c:tx>
          <c:spPr>
            <a:solidFill>
              <a:srgbClr val="C4CA9E"/>
            </a:solidFill>
            <a:ln>
              <a:noFill/>
            </a:ln>
            <a:effectLst/>
          </c:spPr>
          <c:invertIfNegative val="0"/>
          <c:cat>
            <c:strRef>
              <c:f>'Slide 31'!$A$4:$A$28</c:f>
              <c:strCache>
                <c:ptCount val="25"/>
                <c:pt idx="0">
                  <c:v>Denmark</c:v>
                </c:pt>
                <c:pt idx="1">
                  <c:v>Romania</c:v>
                </c:pt>
                <c:pt idx="2">
                  <c:v>Netherlands</c:v>
                </c:pt>
                <c:pt idx="3">
                  <c:v>Poland</c:v>
                </c:pt>
                <c:pt idx="4">
                  <c:v>Sweden</c:v>
                </c:pt>
                <c:pt idx="5">
                  <c:v>Italy</c:v>
                </c:pt>
                <c:pt idx="6">
                  <c:v>Cyprus</c:v>
                </c:pt>
                <c:pt idx="7">
                  <c:v>Finland</c:v>
                </c:pt>
                <c:pt idx="8">
                  <c:v>Slovakia</c:v>
                </c:pt>
                <c:pt idx="9">
                  <c:v>Bulgaria</c:v>
                </c:pt>
                <c:pt idx="10">
                  <c:v>Spain</c:v>
                </c:pt>
                <c:pt idx="11">
                  <c:v>Portugal</c:v>
                </c:pt>
                <c:pt idx="12">
                  <c:v>Malta</c:v>
                </c:pt>
                <c:pt idx="13">
                  <c:v>Ireland</c:v>
                </c:pt>
                <c:pt idx="14">
                  <c:v>United Kingdom</c:v>
                </c:pt>
                <c:pt idx="15">
                  <c:v>Belgium</c:v>
                </c:pt>
                <c:pt idx="16">
                  <c:v>Latvia</c:v>
                </c:pt>
                <c:pt idx="17">
                  <c:v>Austria</c:v>
                </c:pt>
                <c:pt idx="18">
                  <c:v>Germany </c:v>
                </c:pt>
                <c:pt idx="19">
                  <c:v>Estonia</c:v>
                </c:pt>
                <c:pt idx="20">
                  <c:v>France</c:v>
                </c:pt>
                <c:pt idx="21">
                  <c:v>Lithuania</c:v>
                </c:pt>
                <c:pt idx="22">
                  <c:v>Czech Republic</c:v>
                </c:pt>
                <c:pt idx="23">
                  <c:v>Hungary</c:v>
                </c:pt>
                <c:pt idx="24">
                  <c:v>Slovenia</c:v>
                </c:pt>
              </c:strCache>
            </c:strRef>
          </c:cat>
          <c:val>
            <c:numRef>
              <c:f>'Slide 31'!$B$4:$B$28</c:f>
              <c:numCache>
                <c:formatCode>0%</c:formatCode>
                <c:ptCount val="25"/>
                <c:pt idx="0">
                  <c:v>0.51</c:v>
                </c:pt>
                <c:pt idx="1">
                  <c:v>0.52</c:v>
                </c:pt>
                <c:pt idx="2">
                  <c:v>0.62</c:v>
                </c:pt>
                <c:pt idx="3">
                  <c:v>0.62</c:v>
                </c:pt>
                <c:pt idx="4">
                  <c:v>0.63</c:v>
                </c:pt>
                <c:pt idx="5">
                  <c:v>0.64</c:v>
                </c:pt>
                <c:pt idx="6">
                  <c:v>0.66</c:v>
                </c:pt>
                <c:pt idx="7">
                  <c:v>0.7</c:v>
                </c:pt>
                <c:pt idx="8">
                  <c:v>0.7</c:v>
                </c:pt>
                <c:pt idx="9">
                  <c:v>0.72</c:v>
                </c:pt>
                <c:pt idx="10">
                  <c:v>0.73</c:v>
                </c:pt>
                <c:pt idx="11">
                  <c:v>0.74</c:v>
                </c:pt>
                <c:pt idx="12">
                  <c:v>0.76</c:v>
                </c:pt>
                <c:pt idx="13">
                  <c:v>0.77</c:v>
                </c:pt>
                <c:pt idx="14">
                  <c:v>0.79</c:v>
                </c:pt>
                <c:pt idx="15">
                  <c:v>0.8</c:v>
                </c:pt>
                <c:pt idx="16">
                  <c:v>0.8</c:v>
                </c:pt>
                <c:pt idx="17">
                  <c:v>0.81</c:v>
                </c:pt>
                <c:pt idx="18">
                  <c:v>0.83</c:v>
                </c:pt>
                <c:pt idx="19">
                  <c:v>0.83</c:v>
                </c:pt>
                <c:pt idx="20">
                  <c:v>0.85</c:v>
                </c:pt>
                <c:pt idx="21">
                  <c:v>0.86</c:v>
                </c:pt>
                <c:pt idx="22">
                  <c:v>0.89</c:v>
                </c:pt>
                <c:pt idx="23">
                  <c:v>0.9</c:v>
                </c:pt>
                <c:pt idx="2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E-439D-B189-221350449EFA}"/>
            </c:ext>
          </c:extLst>
        </c:ser>
        <c:ser>
          <c:idx val="2"/>
          <c:order val="1"/>
          <c:tx>
            <c:strRef>
              <c:f>'Slide 31'!$D$3</c:f>
              <c:strCache>
                <c:ptCount val="1"/>
                <c:pt idx="0">
                  <c:v>Fast progress scenario </c:v>
                </c:pt>
              </c:strCache>
            </c:strRef>
          </c:tx>
          <c:spPr>
            <a:solidFill>
              <a:srgbClr val="FAA61A"/>
            </a:solidFill>
            <a:ln>
              <a:noFill/>
            </a:ln>
            <a:effectLst/>
          </c:spPr>
          <c:invertIfNegative val="0"/>
          <c:cat>
            <c:strRef>
              <c:f>'Slide 31'!$A$4:$A$28</c:f>
              <c:strCache>
                <c:ptCount val="25"/>
                <c:pt idx="0">
                  <c:v>Denmark</c:v>
                </c:pt>
                <c:pt idx="1">
                  <c:v>Romania</c:v>
                </c:pt>
                <c:pt idx="2">
                  <c:v>Netherlands</c:v>
                </c:pt>
                <c:pt idx="3">
                  <c:v>Poland</c:v>
                </c:pt>
                <c:pt idx="4">
                  <c:v>Sweden</c:v>
                </c:pt>
                <c:pt idx="5">
                  <c:v>Italy</c:v>
                </c:pt>
                <c:pt idx="6">
                  <c:v>Cyprus</c:v>
                </c:pt>
                <c:pt idx="7">
                  <c:v>Finland</c:v>
                </c:pt>
                <c:pt idx="8">
                  <c:v>Slovakia</c:v>
                </c:pt>
                <c:pt idx="9">
                  <c:v>Bulgaria</c:v>
                </c:pt>
                <c:pt idx="10">
                  <c:v>Spain</c:v>
                </c:pt>
                <c:pt idx="11">
                  <c:v>Portugal</c:v>
                </c:pt>
                <c:pt idx="12">
                  <c:v>Malta</c:v>
                </c:pt>
                <c:pt idx="13">
                  <c:v>Ireland</c:v>
                </c:pt>
                <c:pt idx="14">
                  <c:v>United Kingdom</c:v>
                </c:pt>
                <c:pt idx="15">
                  <c:v>Belgium</c:v>
                </c:pt>
                <c:pt idx="16">
                  <c:v>Latvia</c:v>
                </c:pt>
                <c:pt idx="17">
                  <c:v>Austria</c:v>
                </c:pt>
                <c:pt idx="18">
                  <c:v>Germany </c:v>
                </c:pt>
                <c:pt idx="19">
                  <c:v>Estonia</c:v>
                </c:pt>
                <c:pt idx="20">
                  <c:v>France</c:v>
                </c:pt>
                <c:pt idx="21">
                  <c:v>Lithuania</c:v>
                </c:pt>
                <c:pt idx="22">
                  <c:v>Czech Republic</c:v>
                </c:pt>
                <c:pt idx="23">
                  <c:v>Hungary</c:v>
                </c:pt>
                <c:pt idx="24">
                  <c:v>Slovenia</c:v>
                </c:pt>
              </c:strCache>
            </c:strRef>
          </c:cat>
          <c:val>
            <c:numRef>
              <c:f>'Slide 31'!$D$4:$D$28</c:f>
              <c:numCache>
                <c:formatCode>0%</c:formatCode>
                <c:ptCount val="25"/>
                <c:pt idx="0">
                  <c:v>0.39100000000000001</c:v>
                </c:pt>
                <c:pt idx="1">
                  <c:v>0.40100000000000002</c:v>
                </c:pt>
                <c:pt idx="2">
                  <c:v>0.501</c:v>
                </c:pt>
                <c:pt idx="3">
                  <c:v>0.501</c:v>
                </c:pt>
                <c:pt idx="4">
                  <c:v>0.51100000000000001</c:v>
                </c:pt>
                <c:pt idx="5">
                  <c:v>0.52100000000000002</c:v>
                </c:pt>
                <c:pt idx="6">
                  <c:v>0.54100000000000004</c:v>
                </c:pt>
                <c:pt idx="7">
                  <c:v>0.58099999999999996</c:v>
                </c:pt>
                <c:pt idx="8">
                  <c:v>0.60599999999999998</c:v>
                </c:pt>
                <c:pt idx="9">
                  <c:v>0.626</c:v>
                </c:pt>
                <c:pt idx="10">
                  <c:v>0.61099999999999999</c:v>
                </c:pt>
                <c:pt idx="11">
                  <c:v>0.64600000000000002</c:v>
                </c:pt>
                <c:pt idx="12">
                  <c:v>0.64100000000000001</c:v>
                </c:pt>
                <c:pt idx="13">
                  <c:v>0.65100000000000002</c:v>
                </c:pt>
                <c:pt idx="14">
                  <c:v>0.67100000000000004</c:v>
                </c:pt>
                <c:pt idx="15">
                  <c:v>0.70600000000000007</c:v>
                </c:pt>
                <c:pt idx="16">
                  <c:v>0.70600000000000007</c:v>
                </c:pt>
                <c:pt idx="17">
                  <c:v>0.69100000000000006</c:v>
                </c:pt>
                <c:pt idx="18">
                  <c:v>0.71099999999999997</c:v>
                </c:pt>
                <c:pt idx="19">
                  <c:v>0.73599999999999999</c:v>
                </c:pt>
                <c:pt idx="20">
                  <c:v>0.73099999999999998</c:v>
                </c:pt>
                <c:pt idx="21">
                  <c:v>0.76600000000000001</c:v>
                </c:pt>
                <c:pt idx="22">
                  <c:v>0.79600000000000004</c:v>
                </c:pt>
                <c:pt idx="23">
                  <c:v>0.80600000000000005</c:v>
                </c:pt>
                <c:pt idx="24">
                  <c:v>0.79100000000000004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E-439D-B189-22135044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53888"/>
        <c:axId val="210855424"/>
      </c:barChart>
      <c:catAx>
        <c:axId val="2108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5424"/>
        <c:crosses val="autoZero"/>
        <c:auto val="1"/>
        <c:lblAlgn val="ctr"/>
        <c:lblOffset val="100"/>
        <c:noMultiLvlLbl val="0"/>
      </c:catAx>
      <c:valAx>
        <c:axId val="2108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Sheet1!$A$4:$B$4</c:f>
              <c:strCache>
                <c:ptCount val="2"/>
                <c:pt idx="0">
                  <c:v>Slide 10 + 32 (STEM) + 43 (Activity gap) + 52 wage gap) + 61 (fertility)</c:v>
                </c:pt>
                <c:pt idx="1">
                  <c:v>1a Closing the Eduction Gap - Rapid Progress</c:v>
                </c:pt>
              </c:strCache>
            </c:strRef>
          </c:tx>
          <c:spPr>
            <a:solidFill>
              <a:srgbClr val="FAA61A"/>
            </a:solidFill>
            <a:ln>
              <a:noFill/>
            </a:ln>
            <a:effectLst/>
          </c:spPr>
          <c:cat>
            <c:numRef>
              <c:f>Sheet1!$C$2:$AQ$2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Sheet1!$C$4:$AQ$4</c:f>
              <c:numCache>
                <c:formatCode>0.0%</c:formatCode>
                <c:ptCount val="8"/>
                <c:pt idx="0">
                  <c:v>0</c:v>
                </c:pt>
                <c:pt idx="1">
                  <c:v>4.2199571512036016E-4</c:v>
                </c:pt>
                <c:pt idx="2">
                  <c:v>3.5283304177662345E-3</c:v>
                </c:pt>
                <c:pt idx="3">
                  <c:v>9.1577070614294875E-3</c:v>
                </c:pt>
                <c:pt idx="4">
                  <c:v>1.5383848206048878E-2</c:v>
                </c:pt>
                <c:pt idx="5">
                  <c:v>2.0781073803880057E-2</c:v>
                </c:pt>
                <c:pt idx="6">
                  <c:v>2.5371588049982075E-2</c:v>
                </c:pt>
                <c:pt idx="7">
                  <c:v>3.0216912191161072E-2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E31-B8EF-75481018E033}"/>
            </c:ext>
          </c:extLst>
        </c:ser>
        <c:ser>
          <c:idx val="1"/>
          <c:order val="1"/>
          <c:tx>
            <c:strRef>
              <c:f>Sheet1!$A$5:$B$5</c:f>
              <c:strCache>
                <c:ptCount val="2"/>
                <c:pt idx="0">
                  <c:v>Slide 10 + 32 (STEM) + 43 (Activity gap) + 52 wage gap) + 61 (fertility)</c:v>
                </c:pt>
                <c:pt idx="1">
                  <c:v>1b Closing the Eduction Gap - Slow Progress</c:v>
                </c:pt>
              </c:strCache>
            </c:strRef>
          </c:tx>
          <c:spPr>
            <a:solidFill>
              <a:srgbClr val="8A953E"/>
            </a:solidFill>
            <a:ln>
              <a:noFill/>
            </a:ln>
            <a:effectLst/>
          </c:spPr>
          <c:cat>
            <c:numRef>
              <c:f>Sheet1!$C$2:$AQ$2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Sheet1!$C$5:$AQ$5</c:f>
              <c:numCache>
                <c:formatCode>0.0%</c:formatCode>
                <c:ptCount val="8"/>
                <c:pt idx="0">
                  <c:v>0</c:v>
                </c:pt>
                <c:pt idx="1">
                  <c:v>2.921508796986938E-4</c:v>
                </c:pt>
                <c:pt idx="2">
                  <c:v>2.6091855190204516E-3</c:v>
                </c:pt>
                <c:pt idx="3">
                  <c:v>6.8345129396509829E-3</c:v>
                </c:pt>
                <c:pt idx="4">
                  <c:v>1.1519186176976559E-2</c:v>
                </c:pt>
                <c:pt idx="5">
                  <c:v>1.5603065380986436E-2</c:v>
                </c:pt>
                <c:pt idx="6">
                  <c:v>1.8965262067361488E-2</c:v>
                </c:pt>
                <c:pt idx="7">
                  <c:v>2.2309863511580152E-2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E31-B8EF-75481018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65696"/>
        <c:axId val="210767232"/>
      </c:areaChart>
      <c:catAx>
        <c:axId val="2107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7232"/>
        <c:crosses val="autoZero"/>
        <c:auto val="1"/>
        <c:lblAlgn val="ctr"/>
        <c:lblOffset val="100"/>
        <c:noMultiLvlLbl val="0"/>
      </c:catAx>
      <c:valAx>
        <c:axId val="21076723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5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Sheet1!$A$63:$B$63</c:f>
              <c:strCache>
                <c:ptCount val="2"/>
                <c:pt idx="0">
                  <c:v>Slide 33 (STEM)</c:v>
                </c:pt>
                <c:pt idx="1">
                  <c:v>Rapid progress</c:v>
                </c:pt>
              </c:strCache>
            </c:strRef>
          </c:tx>
          <c:spPr>
            <a:ln w="28575" cap="rnd">
              <a:solidFill>
                <a:srgbClr val="FAA61A"/>
              </a:solidFill>
              <a:round/>
            </a:ln>
            <a:effectLst/>
          </c:spPr>
          <c:marker>
            <c:symbol val="none"/>
          </c:marker>
          <c:cat>
            <c:numRef>
              <c:f>Sheet1!$C$50:$AQ$50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Sheet1!$C$63:$AQ$63</c:f>
              <c:numCache>
                <c:formatCode>General</c:formatCode>
                <c:ptCount val="8"/>
                <c:pt idx="0">
                  <c:v>0</c:v>
                </c:pt>
                <c:pt idx="1">
                  <c:v>-149</c:v>
                </c:pt>
                <c:pt idx="2">
                  <c:v>-280</c:v>
                </c:pt>
                <c:pt idx="3">
                  <c:v>-235</c:v>
                </c:pt>
                <c:pt idx="4">
                  <c:v>-16</c:v>
                </c:pt>
                <c:pt idx="5">
                  <c:v>314</c:v>
                </c:pt>
                <c:pt idx="6">
                  <c:v>727</c:v>
                </c:pt>
                <c:pt idx="7">
                  <c:v>1211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2C-44EE-8068-D4308E350F7B}"/>
            </c:ext>
          </c:extLst>
        </c:ser>
        <c:ser>
          <c:idx val="1"/>
          <c:order val="1"/>
          <c:tx>
            <c:strRef>
              <c:f>Sheet1!$A$64:$B$64</c:f>
              <c:strCache>
                <c:ptCount val="2"/>
                <c:pt idx="0">
                  <c:v>Slide 33 (STEM)</c:v>
                </c:pt>
                <c:pt idx="1">
                  <c:v>Slow progress</c:v>
                </c:pt>
              </c:strCache>
            </c:strRef>
          </c:tx>
          <c:spPr>
            <a:ln w="28575" cap="rnd">
              <a:solidFill>
                <a:srgbClr val="8A953E"/>
              </a:solidFill>
              <a:round/>
            </a:ln>
            <a:effectLst/>
          </c:spPr>
          <c:marker>
            <c:symbol val="none"/>
          </c:marker>
          <c:cat>
            <c:numRef>
              <c:f>Sheet1!$C$50:$AQ$50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Sheet1!$C$64:$AQ$64</c:f>
              <c:numCache>
                <c:formatCode>General</c:formatCode>
                <c:ptCount val="8"/>
                <c:pt idx="0">
                  <c:v>0</c:v>
                </c:pt>
                <c:pt idx="1">
                  <c:v>-123</c:v>
                </c:pt>
                <c:pt idx="2">
                  <c:v>-239</c:v>
                </c:pt>
                <c:pt idx="3">
                  <c:v>-225</c:v>
                </c:pt>
                <c:pt idx="4">
                  <c:v>-72</c:v>
                </c:pt>
                <c:pt idx="5">
                  <c:v>175</c:v>
                </c:pt>
                <c:pt idx="6">
                  <c:v>483</c:v>
                </c:pt>
                <c:pt idx="7">
                  <c:v>847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A2C-44EE-8068-D4308E350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09440"/>
        <c:axId val="210935808"/>
      </c:lineChart>
      <c:catAx>
        <c:axId val="2109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5808"/>
        <c:crosses val="autoZero"/>
        <c:auto val="1"/>
        <c:lblAlgn val="ctr"/>
        <c:lblOffset val="100"/>
        <c:noMultiLvlLbl val="0"/>
      </c:catAx>
      <c:valAx>
        <c:axId val="210935808"/>
        <c:scaling>
          <c:orientation val="minMax"/>
          <c:max val="2000"/>
          <c:min val="-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Sheet1!$A$21:$B$21</c:f>
              <c:strCache>
                <c:ptCount val="2"/>
                <c:pt idx="0">
                  <c:v>Slide 14, only rapid progress Slide 34 for STEM, Slide 45 for Activity gap,  slide 54 for wage gap and slide 63 for fertility</c:v>
                </c:pt>
                <c:pt idx="1">
                  <c:v>1a Closing the Eduction Gap - Rapid Progress</c:v>
                </c:pt>
              </c:strCache>
            </c:strRef>
          </c:tx>
          <c:spPr>
            <a:ln w="28575" cap="rnd">
              <a:solidFill>
                <a:srgbClr val="FAA61A"/>
              </a:solidFill>
              <a:round/>
            </a:ln>
            <a:effectLst/>
          </c:spPr>
          <c:marker>
            <c:symbol val="none"/>
          </c:marker>
          <c:cat>
            <c:numRef>
              <c:f>Sheet1!$C$19:$AQ$19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Sheet1!$C$21:$AQ$21</c:f>
              <c:numCache>
                <c:formatCode>0%</c:formatCode>
                <c:ptCount val="36"/>
                <c:pt idx="0">
                  <c:v>0.70150000000000001</c:v>
                </c:pt>
                <c:pt idx="1">
                  <c:v>0.69969999999999999</c:v>
                </c:pt>
                <c:pt idx="2">
                  <c:v>0.70209999999999995</c:v>
                </c:pt>
                <c:pt idx="3">
                  <c:v>0.70230000000000004</c:v>
                </c:pt>
                <c:pt idx="4">
                  <c:v>0.70530000000000004</c:v>
                </c:pt>
                <c:pt idx="5">
                  <c:v>0.70920000000000005</c:v>
                </c:pt>
                <c:pt idx="6">
                  <c:v>0.71389999999999998</c:v>
                </c:pt>
                <c:pt idx="7">
                  <c:v>0.71730000000000005</c:v>
                </c:pt>
                <c:pt idx="8">
                  <c:v>0.72130000000000005</c:v>
                </c:pt>
                <c:pt idx="9">
                  <c:v>0.7248</c:v>
                </c:pt>
                <c:pt idx="10">
                  <c:v>0.72860000000000003</c:v>
                </c:pt>
                <c:pt idx="11">
                  <c:v>0.73229999999999995</c:v>
                </c:pt>
                <c:pt idx="12">
                  <c:v>0.73629999999999995</c:v>
                </c:pt>
                <c:pt idx="13">
                  <c:v>0.74029999999999996</c:v>
                </c:pt>
                <c:pt idx="14">
                  <c:v>0.74509999999999998</c:v>
                </c:pt>
                <c:pt idx="15">
                  <c:v>0.74990000000000001</c:v>
                </c:pt>
                <c:pt idx="16">
                  <c:v>0.75019999999999998</c:v>
                </c:pt>
                <c:pt idx="17">
                  <c:v>0.751</c:v>
                </c:pt>
                <c:pt idx="18">
                  <c:v>0.752</c:v>
                </c:pt>
                <c:pt idx="19">
                  <c:v>0.753</c:v>
                </c:pt>
                <c:pt idx="20">
                  <c:v>0.75419999999999998</c:v>
                </c:pt>
                <c:pt idx="21">
                  <c:v>0.75529999999999997</c:v>
                </c:pt>
                <c:pt idx="22">
                  <c:v>0.75700000000000001</c:v>
                </c:pt>
                <c:pt idx="23">
                  <c:v>0.75860000000000005</c:v>
                </c:pt>
                <c:pt idx="24">
                  <c:v>0.76060000000000005</c:v>
                </c:pt>
                <c:pt idx="25">
                  <c:v>0.7631</c:v>
                </c:pt>
                <c:pt idx="26">
                  <c:v>0.76500000000000001</c:v>
                </c:pt>
                <c:pt idx="27">
                  <c:v>0.76629999999999998</c:v>
                </c:pt>
                <c:pt idx="28">
                  <c:v>0.76749999999999996</c:v>
                </c:pt>
                <c:pt idx="29">
                  <c:v>0.76790000000000003</c:v>
                </c:pt>
                <c:pt idx="30">
                  <c:v>0.76819999999999999</c:v>
                </c:pt>
                <c:pt idx="31">
                  <c:v>0.76749999999999996</c:v>
                </c:pt>
                <c:pt idx="32">
                  <c:v>0.76719999999999999</c:v>
                </c:pt>
                <c:pt idx="33">
                  <c:v>0.76680000000000004</c:v>
                </c:pt>
                <c:pt idx="34">
                  <c:v>0.76670000000000005</c:v>
                </c:pt>
                <c:pt idx="35">
                  <c:v>0.76639999999999997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87-4448-A816-E417756BE010}"/>
            </c:ext>
          </c:extLst>
        </c:ser>
        <c:ser>
          <c:idx val="1"/>
          <c:order val="1"/>
          <c:tx>
            <c:strRef>
              <c:f>Sheet1!$A$22:$B$22</c:f>
              <c:strCache>
                <c:ptCount val="2"/>
                <c:pt idx="0">
                  <c:v>Slide 14, only rapid progress Slide 34 for STEM, Slide 45 for Activity gap,  slide 54 for wage gap and slide 63 for fertility</c:v>
                </c:pt>
                <c:pt idx="1">
                  <c:v>1b Closing the Eduction Gap - Slow Progress</c:v>
                </c:pt>
              </c:strCache>
            </c:strRef>
          </c:tx>
          <c:spPr>
            <a:ln w="28575" cap="rnd">
              <a:solidFill>
                <a:srgbClr val="8A953E"/>
              </a:solidFill>
              <a:round/>
            </a:ln>
            <a:effectLst/>
          </c:spPr>
          <c:marker>
            <c:symbol val="none"/>
          </c:marker>
          <c:cat>
            <c:numRef>
              <c:f>Sheet1!$C$19:$AQ$19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Sheet1!$C$22:$AQ$22</c:f>
              <c:numCache>
                <c:formatCode>0%</c:formatCode>
                <c:ptCount val="36"/>
                <c:pt idx="0">
                  <c:v>0.70150000000000001</c:v>
                </c:pt>
                <c:pt idx="1">
                  <c:v>0.69969999999999999</c:v>
                </c:pt>
                <c:pt idx="2">
                  <c:v>0.70209999999999995</c:v>
                </c:pt>
                <c:pt idx="3">
                  <c:v>0.70230000000000004</c:v>
                </c:pt>
                <c:pt idx="4">
                  <c:v>0.70540000000000003</c:v>
                </c:pt>
                <c:pt idx="5">
                  <c:v>0.70930000000000004</c:v>
                </c:pt>
                <c:pt idx="6">
                  <c:v>0.71399999999999997</c:v>
                </c:pt>
                <c:pt idx="7">
                  <c:v>0.71740000000000004</c:v>
                </c:pt>
                <c:pt idx="8">
                  <c:v>0.72150000000000003</c:v>
                </c:pt>
                <c:pt idx="9">
                  <c:v>0.72489999999999999</c:v>
                </c:pt>
                <c:pt idx="10">
                  <c:v>0.7288</c:v>
                </c:pt>
                <c:pt idx="11">
                  <c:v>0.73240000000000005</c:v>
                </c:pt>
                <c:pt idx="12">
                  <c:v>0.73640000000000005</c:v>
                </c:pt>
                <c:pt idx="13">
                  <c:v>0.74039999999999995</c:v>
                </c:pt>
                <c:pt idx="14">
                  <c:v>0.74509999999999998</c:v>
                </c:pt>
                <c:pt idx="15">
                  <c:v>0.74990000000000001</c:v>
                </c:pt>
                <c:pt idx="16">
                  <c:v>0.75019999999999998</c:v>
                </c:pt>
                <c:pt idx="17">
                  <c:v>0.75090000000000001</c:v>
                </c:pt>
                <c:pt idx="18">
                  <c:v>0.75190000000000001</c:v>
                </c:pt>
                <c:pt idx="19">
                  <c:v>0.75280000000000002</c:v>
                </c:pt>
                <c:pt idx="20">
                  <c:v>0.754</c:v>
                </c:pt>
                <c:pt idx="21">
                  <c:v>0.75509999999999999</c:v>
                </c:pt>
                <c:pt idx="22">
                  <c:v>0.75670000000000004</c:v>
                </c:pt>
                <c:pt idx="23">
                  <c:v>0.75829999999999997</c:v>
                </c:pt>
                <c:pt idx="24">
                  <c:v>0.76019999999999999</c:v>
                </c:pt>
                <c:pt idx="25">
                  <c:v>0.76270000000000004</c:v>
                </c:pt>
                <c:pt idx="26">
                  <c:v>0.76439999999999997</c:v>
                </c:pt>
                <c:pt idx="27">
                  <c:v>0.76570000000000005</c:v>
                </c:pt>
                <c:pt idx="28">
                  <c:v>0.76680000000000004</c:v>
                </c:pt>
                <c:pt idx="29">
                  <c:v>0.76719999999999999</c:v>
                </c:pt>
                <c:pt idx="30">
                  <c:v>0.76739999999999997</c:v>
                </c:pt>
                <c:pt idx="31">
                  <c:v>0.76659999999999995</c:v>
                </c:pt>
                <c:pt idx="32">
                  <c:v>0.76619999999999999</c:v>
                </c:pt>
                <c:pt idx="33">
                  <c:v>0.76570000000000005</c:v>
                </c:pt>
                <c:pt idx="34">
                  <c:v>0.76539999999999997</c:v>
                </c:pt>
                <c:pt idx="35">
                  <c:v>0.76519999999999999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A87-4448-A816-E417756BE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97248"/>
        <c:axId val="210998784"/>
      </c:lineChart>
      <c:catAx>
        <c:axId val="2109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98784"/>
        <c:crosses val="autoZero"/>
        <c:auto val="1"/>
        <c:lblAlgn val="ctr"/>
        <c:lblOffset val="100"/>
        <c:noMultiLvlLbl val="0"/>
      </c:catAx>
      <c:valAx>
        <c:axId val="210998784"/>
        <c:scaling>
          <c:orientation val="minMax"/>
          <c:max val="0.81"/>
          <c:min val="0.690000000000000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9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88871"/>
          </a:xfrm>
          <a:prstGeom prst="rect">
            <a:avLst/>
          </a:prstGeom>
        </p:spPr>
        <p:txBody>
          <a:bodyPr vert="horz" lIns="89922" tIns="44961" rIns="89922" bIns="449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88871"/>
          </a:xfrm>
          <a:prstGeom prst="rect">
            <a:avLst/>
          </a:prstGeom>
        </p:spPr>
        <p:txBody>
          <a:bodyPr vert="horz" lIns="89922" tIns="44961" rIns="89922" bIns="44961" rtlCol="0"/>
          <a:lstStyle>
            <a:lvl1pPr algn="r">
              <a:defRPr sz="1200"/>
            </a:lvl1pPr>
          </a:lstStyle>
          <a:p>
            <a:fld id="{C367634A-5746-4DFD-A4AA-423B9C5029A8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22" tIns="44961" rIns="89922" bIns="449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</p:spPr>
        <p:txBody>
          <a:bodyPr vert="horz" lIns="89922" tIns="44961" rIns="89922" bIns="449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90626" cy="488871"/>
          </a:xfrm>
          <a:prstGeom prst="rect">
            <a:avLst/>
          </a:prstGeom>
        </p:spPr>
        <p:txBody>
          <a:bodyPr vert="horz" lIns="89922" tIns="44961" rIns="89922" bIns="449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286845"/>
            <a:ext cx="2890626" cy="488871"/>
          </a:xfrm>
          <a:prstGeom prst="rect">
            <a:avLst/>
          </a:prstGeom>
        </p:spPr>
        <p:txBody>
          <a:bodyPr vert="horz" lIns="89922" tIns="44961" rIns="89922" bIns="44961" rtlCol="0" anchor="b"/>
          <a:lstStyle>
            <a:lvl1pPr algn="r">
              <a:defRPr sz="1200"/>
            </a:lvl1pPr>
          </a:lstStyle>
          <a:p>
            <a:fld id="{4BDAE611-B1DF-45A6-82B4-96EEB5ECD3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4805-69BE-4039-AF61-83F00240AB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6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0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96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altLang="en-US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2EDC4F-0056-4595-AE4D-0A08A826277A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6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05" marR="0" lvl="0" indent="-22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4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05" marR="0" lvl="0" indent="-2248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0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87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ctr" hangingPunct="1"/>
            <a:endParaRPr lang="en-US" altLang="en-US" dirty="0" smtClean="0"/>
          </a:p>
          <a:p>
            <a:pPr eaLnBrk="1" fontAlgn="ctr" hangingPunct="1"/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8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221"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1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05" indent="-224805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8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05" indent="-224805" defTabSz="899221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E611-B1DF-45A6-82B4-96EEB5ECD3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717748" y="2766218"/>
            <a:ext cx="3710236" cy="1886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19004" y="5016664"/>
            <a:ext cx="3708980" cy="1512887"/>
          </a:xfrm>
        </p:spPr>
        <p:txBody>
          <a:bodyPr/>
          <a:lstStyle>
            <a:lvl1pPr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0163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49080"/>
            <a:ext cx="8218487" cy="648072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571500" indent="-4572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</a:lstStyle>
          <a:p>
            <a:pPr marL="1143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 Bullets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2780928"/>
            <a:ext cx="8221662" cy="863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400" dirty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Sample text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847851"/>
            <a:ext cx="8221662" cy="645046"/>
          </a:xfrm>
        </p:spPr>
        <p:txBody>
          <a:bodyPr/>
          <a:lstStyle>
            <a:lvl1pPr>
              <a:defRPr lang="en-US" sz="3200" baseline="0" dirty="0" smtClean="0">
                <a:solidFill>
                  <a:srgbClr val="1B4EA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Heading 1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6453336"/>
            <a:ext cx="524301" cy="347502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267744" y="-2946"/>
            <a:ext cx="6419056" cy="155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9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67744" y="-2946"/>
            <a:ext cx="6419056" cy="155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52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EA424F4-4B66-4BD1-96CF-DD9857D1EEC8}" type="datetime1">
              <a:rPr lang="en-GB"/>
              <a:pPr>
                <a:defRPr/>
              </a:pPr>
              <a:t>18/09/2017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B498F8-7597-4CB3-887C-6CE4478649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8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A171A-BD00-49A3-9CA9-3FB6C5512433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069A17-DFF5-44BD-9BDC-84C621012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830C-2F47-4699-961F-3A346FE4F03B}" type="datetime1">
              <a:rPr lang="en-US" altLang="en-US"/>
              <a:pPr>
                <a:defRPr/>
              </a:pPr>
              <a:t>9/18/2017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92B5-EBAD-466B-BB82-64EB0F778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39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4574" y="1845426"/>
            <a:ext cx="8222226" cy="48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604448" y="6453336"/>
            <a:ext cx="401685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3148A-3EC3-4976-800D-852E21AE0C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1907704" cy="1556792"/>
          </a:xfrm>
          <a:prstGeom prst="rect">
            <a:avLst/>
          </a:prstGeom>
          <a:solidFill>
            <a:srgbClr val="8A9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107950" cy="1104049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907704" y="0"/>
            <a:ext cx="7236296" cy="1556792"/>
          </a:xfrm>
          <a:prstGeom prst="rect">
            <a:avLst/>
          </a:prstGeom>
          <a:solidFill>
            <a:srgbClr val="8A95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2267744" y="-2950"/>
            <a:ext cx="6419056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3014" r="1558" b="54637"/>
          <a:stretch/>
        </p:blipFill>
        <p:spPr>
          <a:xfrm>
            <a:off x="4924425" y="-9525"/>
            <a:ext cx="4219575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7" r:id="rId3"/>
    <p:sldLayoutId id="2147483671" r:id="rId4"/>
    <p:sldLayoutId id="2147483672" r:id="rId5"/>
    <p:sldLayoutId id="2147483673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ln w="12700">
            <a:noFill/>
          </a:ln>
          <a:solidFill>
            <a:srgbClr val="8A953E"/>
          </a:solidFill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3200">
          <a:solidFill>
            <a:srgbClr val="FF0000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800">
          <a:solidFill>
            <a:schemeClr val="tx1"/>
          </a:solidFill>
          <a:latin typeface="+mn-lt"/>
        </a:defRPr>
      </a:lvl2pPr>
      <a:lvl3pPr marL="9144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400">
          <a:solidFill>
            <a:schemeClr val="tx1"/>
          </a:solidFill>
          <a:latin typeface="+mn-lt"/>
        </a:defRPr>
      </a:lvl3pPr>
      <a:lvl4pPr marL="1371600" indent="0" algn="l" rtl="0" fontAlgn="base">
        <a:spcBef>
          <a:spcPct val="200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Economic benefits of narrowing the gender gap </a:t>
            </a:r>
            <a:r>
              <a:rPr lang="en-GB" dirty="0" smtClean="0">
                <a:solidFill>
                  <a:srgbClr val="FFFFFF"/>
                </a:solidFill>
              </a:rPr>
              <a:t>in STEM education in </a:t>
            </a:r>
            <a:r>
              <a:rPr lang="en-GB" dirty="0">
                <a:solidFill>
                  <a:srgbClr val="FFFFFF"/>
                </a:solidFill>
              </a:rPr>
              <a:t>the EU</a:t>
            </a:r>
            <a:endParaRPr lang="en-US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CD9C7C-0310-4059-97DE-353FCE03341A}"/>
              </a:ext>
            </a:extLst>
          </p:cNvPr>
          <p:cNvSpPr txBox="1"/>
          <p:nvPr/>
        </p:nvSpPr>
        <p:spPr>
          <a:xfrm>
            <a:off x="780176" y="5545123"/>
            <a:ext cx="5268285" cy="10821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#SWITCH! Kaunas, 2017 09 19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Helena Morais Maceira  </a:t>
            </a:r>
            <a:endParaRPr lang="es-ES" sz="20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51094"/>
          </a:xfrm>
        </p:spPr>
        <p:txBody>
          <a:bodyPr>
            <a:normAutofit/>
          </a:bodyPr>
          <a:lstStyle/>
          <a:p>
            <a:r>
              <a:rPr lang="en-US" dirty="0"/>
              <a:t>Effect of narrowing the gender gap in STEM on employment</a:t>
            </a:r>
            <a:endParaRPr lang="en-US" dirty="0">
              <a:ln w="12700">
                <a:solidFill>
                  <a:schemeClr val="bg1"/>
                </a:solidFill>
              </a:ln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3094362" y="6092825"/>
            <a:ext cx="5295249" cy="336090"/>
            <a:chOff x="3094362" y="6092825"/>
            <a:chExt cx="5295249" cy="336090"/>
          </a:xfrm>
        </p:grpSpPr>
        <p:sp>
          <p:nvSpPr>
            <p:cNvPr id="24" name="Textfeld 23"/>
            <p:cNvSpPr txBox="1"/>
            <p:nvPr/>
          </p:nvSpPr>
          <p:spPr>
            <a:xfrm>
              <a:off x="3211705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Rapid improvement in gender equality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48620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Slow improvement in gender equality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5828135" y="6145263"/>
              <a:ext cx="137216" cy="137216"/>
            </a:xfrm>
            <a:prstGeom prst="ellipse">
              <a:avLst/>
            </a:prstGeom>
            <a:solidFill>
              <a:srgbClr val="8A9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094362" y="6157832"/>
              <a:ext cx="137216" cy="137216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237560"/>
              </p:ext>
            </p:extLst>
          </p:nvPr>
        </p:nvGraphicFramePr>
        <p:xfrm>
          <a:off x="1906587" y="2312988"/>
          <a:ext cx="6350173" cy="368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feld 31"/>
          <p:cNvSpPr txBox="1"/>
          <p:nvPr/>
        </p:nvSpPr>
        <p:spPr>
          <a:xfrm rot="16200000">
            <a:off x="-57007" y="3724730"/>
            <a:ext cx="3401062" cy="478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 b="1" dirty="0"/>
              <a:t>Effect on employment i (1000s)</a:t>
            </a:r>
          </a:p>
        </p:txBody>
      </p:sp>
      <p:sp>
        <p:nvSpPr>
          <p:cNvPr id="33" name="TextBox 4"/>
          <p:cNvSpPr txBox="1"/>
          <p:nvPr/>
        </p:nvSpPr>
        <p:spPr bwMode="auto">
          <a:xfrm>
            <a:off x="4237022" y="3177766"/>
            <a:ext cx="2073243" cy="470781"/>
          </a:xfrm>
          <a:prstGeom prst="rect">
            <a:avLst/>
          </a:prstGeom>
          <a:solidFill>
            <a:srgbClr val="757561">
              <a:alpha val="20000"/>
            </a:srgbClr>
          </a:solidFill>
          <a:ln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1.2 million jobs</a:t>
            </a:r>
            <a:endParaRPr lang="en-GB" sz="2400" kern="0" dirty="0">
              <a:solidFill>
                <a:sysClr val="windowText" lastClr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25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Chart bld="series"/>
        </p:bldSub>
      </p:bldGraphic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354447"/>
              </p:ext>
            </p:extLst>
          </p:nvPr>
        </p:nvGraphicFramePr>
        <p:xfrm>
          <a:off x="1672437" y="2181131"/>
          <a:ext cx="7147713" cy="37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51094"/>
          </a:xfrm>
        </p:spPr>
        <p:txBody>
          <a:bodyPr>
            <a:normAutofit/>
          </a:bodyPr>
          <a:lstStyle/>
          <a:p>
            <a:r>
              <a:rPr lang="en-US" dirty="0"/>
              <a:t>Effect of narrowing the gender gap in STEM on employment rate</a:t>
            </a:r>
          </a:p>
        </p:txBody>
      </p:sp>
      <p:sp>
        <p:nvSpPr>
          <p:cNvPr id="40" name="Textfeld 39"/>
          <p:cNvSpPr txBox="1"/>
          <p:nvPr/>
        </p:nvSpPr>
        <p:spPr>
          <a:xfrm rot="16200000">
            <a:off x="-399907" y="3724730"/>
            <a:ext cx="3401062" cy="478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 b="1" dirty="0"/>
              <a:t>Overall employment rate (%)</a:t>
            </a:r>
          </a:p>
        </p:txBody>
      </p:sp>
      <p:sp>
        <p:nvSpPr>
          <p:cNvPr id="3" name="Zierrahmen 2"/>
          <p:cNvSpPr/>
          <p:nvPr/>
        </p:nvSpPr>
        <p:spPr>
          <a:xfrm>
            <a:off x="2132605" y="3493669"/>
            <a:ext cx="6415376" cy="2113009"/>
          </a:xfrm>
          <a:custGeom>
            <a:avLst/>
            <a:gdLst>
              <a:gd name="connsiteX0" fmla="*/ 0 w 3817620"/>
              <a:gd name="connsiteY0" fmla="*/ 260355 h 1562100"/>
              <a:gd name="connsiteX1" fmla="*/ 260355 w 3817620"/>
              <a:gd name="connsiteY1" fmla="*/ 0 h 1562100"/>
              <a:gd name="connsiteX2" fmla="*/ 3557265 w 3817620"/>
              <a:gd name="connsiteY2" fmla="*/ 0 h 1562100"/>
              <a:gd name="connsiteX3" fmla="*/ 3817620 w 3817620"/>
              <a:gd name="connsiteY3" fmla="*/ 260355 h 1562100"/>
              <a:gd name="connsiteX4" fmla="*/ 3817620 w 3817620"/>
              <a:gd name="connsiteY4" fmla="*/ 1301745 h 1562100"/>
              <a:gd name="connsiteX5" fmla="*/ 3557265 w 3817620"/>
              <a:gd name="connsiteY5" fmla="*/ 1562100 h 1562100"/>
              <a:gd name="connsiteX6" fmla="*/ 260355 w 3817620"/>
              <a:gd name="connsiteY6" fmla="*/ 1562100 h 1562100"/>
              <a:gd name="connsiteX7" fmla="*/ 0 w 3817620"/>
              <a:gd name="connsiteY7" fmla="*/ 1301745 h 1562100"/>
              <a:gd name="connsiteX8" fmla="*/ 0 w 3817620"/>
              <a:gd name="connsiteY8" fmla="*/ 260355 h 1562100"/>
              <a:gd name="connsiteX0" fmla="*/ 0 w 3817620"/>
              <a:gd name="connsiteY0" fmla="*/ 260355 h 1562100"/>
              <a:gd name="connsiteX1" fmla="*/ 260355 w 3817620"/>
              <a:gd name="connsiteY1" fmla="*/ 0 h 1562100"/>
              <a:gd name="connsiteX2" fmla="*/ 3557265 w 3817620"/>
              <a:gd name="connsiteY2" fmla="*/ 0 h 1562100"/>
              <a:gd name="connsiteX3" fmla="*/ 3817620 w 3817620"/>
              <a:gd name="connsiteY3" fmla="*/ 260355 h 1562100"/>
              <a:gd name="connsiteX4" fmla="*/ 3817620 w 3817620"/>
              <a:gd name="connsiteY4" fmla="*/ 1301745 h 1562100"/>
              <a:gd name="connsiteX5" fmla="*/ 3557265 w 3817620"/>
              <a:gd name="connsiteY5" fmla="*/ 1562100 h 1562100"/>
              <a:gd name="connsiteX6" fmla="*/ 1275 w 3817620"/>
              <a:gd name="connsiteY6" fmla="*/ 1562100 h 1562100"/>
              <a:gd name="connsiteX7" fmla="*/ 0 w 3817620"/>
              <a:gd name="connsiteY7" fmla="*/ 1301745 h 1562100"/>
              <a:gd name="connsiteX8" fmla="*/ 0 w 3817620"/>
              <a:gd name="connsiteY8" fmla="*/ 260355 h 1562100"/>
              <a:gd name="connsiteX0" fmla="*/ 0 w 3817620"/>
              <a:gd name="connsiteY0" fmla="*/ 260355 h 1562100"/>
              <a:gd name="connsiteX1" fmla="*/ 260355 w 3817620"/>
              <a:gd name="connsiteY1" fmla="*/ 0 h 1562100"/>
              <a:gd name="connsiteX2" fmla="*/ 3557265 w 3817620"/>
              <a:gd name="connsiteY2" fmla="*/ 0 h 1562100"/>
              <a:gd name="connsiteX3" fmla="*/ 3817620 w 3817620"/>
              <a:gd name="connsiteY3" fmla="*/ 260355 h 1562100"/>
              <a:gd name="connsiteX4" fmla="*/ 3817620 w 3817620"/>
              <a:gd name="connsiteY4" fmla="*/ 1301745 h 1562100"/>
              <a:gd name="connsiteX5" fmla="*/ 3557265 w 3817620"/>
              <a:gd name="connsiteY5" fmla="*/ 1562100 h 1562100"/>
              <a:gd name="connsiteX6" fmla="*/ 1275 w 3817620"/>
              <a:gd name="connsiteY6" fmla="*/ 1562100 h 1562100"/>
              <a:gd name="connsiteX7" fmla="*/ 0 w 3817620"/>
              <a:gd name="connsiteY7" fmla="*/ 1301745 h 1562100"/>
              <a:gd name="connsiteX8" fmla="*/ 0 w 3817620"/>
              <a:gd name="connsiteY8" fmla="*/ 260355 h 1562100"/>
              <a:gd name="connsiteX0" fmla="*/ 0 w 3817620"/>
              <a:gd name="connsiteY0" fmla="*/ 260355 h 1562100"/>
              <a:gd name="connsiteX1" fmla="*/ 260355 w 3817620"/>
              <a:gd name="connsiteY1" fmla="*/ 0 h 1562100"/>
              <a:gd name="connsiteX2" fmla="*/ 3557265 w 3817620"/>
              <a:gd name="connsiteY2" fmla="*/ 0 h 1562100"/>
              <a:gd name="connsiteX3" fmla="*/ 3817620 w 3817620"/>
              <a:gd name="connsiteY3" fmla="*/ 260355 h 1562100"/>
              <a:gd name="connsiteX4" fmla="*/ 3817620 w 3817620"/>
              <a:gd name="connsiteY4" fmla="*/ 1301745 h 1562100"/>
              <a:gd name="connsiteX5" fmla="*/ 3557265 w 3817620"/>
              <a:gd name="connsiteY5" fmla="*/ 1562100 h 1562100"/>
              <a:gd name="connsiteX6" fmla="*/ 1275 w 3817620"/>
              <a:gd name="connsiteY6" fmla="*/ 1562100 h 1562100"/>
              <a:gd name="connsiteX7" fmla="*/ 7620 w 3817620"/>
              <a:gd name="connsiteY7" fmla="*/ 1377945 h 1562100"/>
              <a:gd name="connsiteX8" fmla="*/ 0 w 3817620"/>
              <a:gd name="connsiteY8" fmla="*/ 260355 h 1562100"/>
              <a:gd name="connsiteX0" fmla="*/ 0 w 3817620"/>
              <a:gd name="connsiteY0" fmla="*/ 260355 h 1562100"/>
              <a:gd name="connsiteX1" fmla="*/ 260355 w 3817620"/>
              <a:gd name="connsiteY1" fmla="*/ 0 h 1562100"/>
              <a:gd name="connsiteX2" fmla="*/ 3557265 w 3817620"/>
              <a:gd name="connsiteY2" fmla="*/ 0 h 1562100"/>
              <a:gd name="connsiteX3" fmla="*/ 3817620 w 3817620"/>
              <a:gd name="connsiteY3" fmla="*/ 260355 h 1562100"/>
              <a:gd name="connsiteX4" fmla="*/ 3817620 w 3817620"/>
              <a:gd name="connsiteY4" fmla="*/ 1301745 h 1562100"/>
              <a:gd name="connsiteX5" fmla="*/ 3557265 w 3817620"/>
              <a:gd name="connsiteY5" fmla="*/ 1562100 h 1562100"/>
              <a:gd name="connsiteX6" fmla="*/ 1275 w 3817620"/>
              <a:gd name="connsiteY6" fmla="*/ 1562100 h 1562100"/>
              <a:gd name="connsiteX7" fmla="*/ 7620 w 3817620"/>
              <a:gd name="connsiteY7" fmla="*/ 1377945 h 1562100"/>
              <a:gd name="connsiteX8" fmla="*/ 0 w 3817620"/>
              <a:gd name="connsiteY8" fmla="*/ 260355 h 1562100"/>
              <a:gd name="connsiteX0" fmla="*/ 212085 w 3816345"/>
              <a:gd name="connsiteY0" fmla="*/ 1319535 h 1562100"/>
              <a:gd name="connsiteX1" fmla="*/ 259080 w 3816345"/>
              <a:gd name="connsiteY1" fmla="*/ 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212085 w 3816345"/>
              <a:gd name="connsiteY8" fmla="*/ 1319535 h 1562100"/>
              <a:gd name="connsiteX0" fmla="*/ 212085 w 3816345"/>
              <a:gd name="connsiteY0" fmla="*/ 1319535 h 1562100"/>
              <a:gd name="connsiteX1" fmla="*/ 259080 w 3816345"/>
              <a:gd name="connsiteY1" fmla="*/ 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212085 w 3816345"/>
              <a:gd name="connsiteY8" fmla="*/ 1319535 h 1562100"/>
              <a:gd name="connsiteX0" fmla="*/ 189225 w 3816345"/>
              <a:gd name="connsiteY0" fmla="*/ 1380495 h 1562100"/>
              <a:gd name="connsiteX1" fmla="*/ 259080 w 3816345"/>
              <a:gd name="connsiteY1" fmla="*/ 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189225 w 3816345"/>
              <a:gd name="connsiteY8" fmla="*/ 1380495 h 1562100"/>
              <a:gd name="connsiteX0" fmla="*/ 189225 w 3816345"/>
              <a:gd name="connsiteY0" fmla="*/ 1380495 h 1562100"/>
              <a:gd name="connsiteX1" fmla="*/ 259080 w 3816345"/>
              <a:gd name="connsiteY1" fmla="*/ 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189225 w 3816345"/>
              <a:gd name="connsiteY8" fmla="*/ 1380495 h 1562100"/>
              <a:gd name="connsiteX0" fmla="*/ 189225 w 3816345"/>
              <a:gd name="connsiteY0" fmla="*/ 1380495 h 1562100"/>
              <a:gd name="connsiteX1" fmla="*/ 510540 w 3816345"/>
              <a:gd name="connsiteY1" fmla="*/ 117348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189225 w 3816345"/>
              <a:gd name="connsiteY8" fmla="*/ 1380495 h 1562100"/>
              <a:gd name="connsiteX0" fmla="*/ 189225 w 3816345"/>
              <a:gd name="connsiteY0" fmla="*/ 1380495 h 1562100"/>
              <a:gd name="connsiteX1" fmla="*/ 510540 w 3816345"/>
              <a:gd name="connsiteY1" fmla="*/ 117348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189225 w 3816345"/>
              <a:gd name="connsiteY8" fmla="*/ 1380495 h 1562100"/>
              <a:gd name="connsiteX0" fmla="*/ 189225 w 3816345"/>
              <a:gd name="connsiteY0" fmla="*/ 1380495 h 1562100"/>
              <a:gd name="connsiteX1" fmla="*/ 510540 w 3816345"/>
              <a:gd name="connsiteY1" fmla="*/ 1173480 h 1562100"/>
              <a:gd name="connsiteX2" fmla="*/ 3555990 w 3816345"/>
              <a:gd name="connsiteY2" fmla="*/ 0 h 1562100"/>
              <a:gd name="connsiteX3" fmla="*/ 3816345 w 3816345"/>
              <a:gd name="connsiteY3" fmla="*/ 260355 h 1562100"/>
              <a:gd name="connsiteX4" fmla="*/ 3816345 w 3816345"/>
              <a:gd name="connsiteY4" fmla="*/ 1301745 h 1562100"/>
              <a:gd name="connsiteX5" fmla="*/ 3555990 w 3816345"/>
              <a:gd name="connsiteY5" fmla="*/ 1562100 h 1562100"/>
              <a:gd name="connsiteX6" fmla="*/ 0 w 3816345"/>
              <a:gd name="connsiteY6" fmla="*/ 1562100 h 1562100"/>
              <a:gd name="connsiteX7" fmla="*/ 6345 w 3816345"/>
              <a:gd name="connsiteY7" fmla="*/ 1377945 h 1562100"/>
              <a:gd name="connsiteX8" fmla="*/ 189225 w 3816345"/>
              <a:gd name="connsiteY8" fmla="*/ 1380495 h 1562100"/>
              <a:gd name="connsiteX0" fmla="*/ 189225 w 3816345"/>
              <a:gd name="connsiteY0" fmla="*/ 1120140 h 1301745"/>
              <a:gd name="connsiteX1" fmla="*/ 510540 w 3816345"/>
              <a:gd name="connsiteY1" fmla="*/ 913125 h 1301745"/>
              <a:gd name="connsiteX2" fmla="*/ 1551930 w 3816345"/>
              <a:gd name="connsiteY2" fmla="*/ 250185 h 1301745"/>
              <a:gd name="connsiteX3" fmla="*/ 3816345 w 3816345"/>
              <a:gd name="connsiteY3" fmla="*/ 0 h 1301745"/>
              <a:gd name="connsiteX4" fmla="*/ 3816345 w 3816345"/>
              <a:gd name="connsiteY4" fmla="*/ 1041390 h 1301745"/>
              <a:gd name="connsiteX5" fmla="*/ 3555990 w 3816345"/>
              <a:gd name="connsiteY5" fmla="*/ 1301745 h 1301745"/>
              <a:gd name="connsiteX6" fmla="*/ 0 w 3816345"/>
              <a:gd name="connsiteY6" fmla="*/ 1301745 h 1301745"/>
              <a:gd name="connsiteX7" fmla="*/ 6345 w 3816345"/>
              <a:gd name="connsiteY7" fmla="*/ 1117590 h 1301745"/>
              <a:gd name="connsiteX8" fmla="*/ 189225 w 3816345"/>
              <a:gd name="connsiteY8" fmla="*/ 1120140 h 1301745"/>
              <a:gd name="connsiteX0" fmla="*/ 189225 w 3816345"/>
              <a:gd name="connsiteY0" fmla="*/ 1120140 h 1301745"/>
              <a:gd name="connsiteX1" fmla="*/ 510540 w 3816345"/>
              <a:gd name="connsiteY1" fmla="*/ 913125 h 1301745"/>
              <a:gd name="connsiteX2" fmla="*/ 1551930 w 3816345"/>
              <a:gd name="connsiteY2" fmla="*/ 250185 h 1301745"/>
              <a:gd name="connsiteX3" fmla="*/ 3816345 w 3816345"/>
              <a:gd name="connsiteY3" fmla="*/ 0 h 1301745"/>
              <a:gd name="connsiteX4" fmla="*/ 3816345 w 3816345"/>
              <a:gd name="connsiteY4" fmla="*/ 1041390 h 1301745"/>
              <a:gd name="connsiteX5" fmla="*/ 3555990 w 3816345"/>
              <a:gd name="connsiteY5" fmla="*/ 1301745 h 1301745"/>
              <a:gd name="connsiteX6" fmla="*/ 0 w 3816345"/>
              <a:gd name="connsiteY6" fmla="*/ 1301745 h 1301745"/>
              <a:gd name="connsiteX7" fmla="*/ 6345 w 3816345"/>
              <a:gd name="connsiteY7" fmla="*/ 1117590 h 1301745"/>
              <a:gd name="connsiteX8" fmla="*/ 189225 w 3816345"/>
              <a:gd name="connsiteY8" fmla="*/ 1120140 h 1301745"/>
              <a:gd name="connsiteX0" fmla="*/ 189225 w 3816345"/>
              <a:gd name="connsiteY0" fmla="*/ 1188720 h 1370325"/>
              <a:gd name="connsiteX1" fmla="*/ 510540 w 3816345"/>
              <a:gd name="connsiteY1" fmla="*/ 981705 h 1370325"/>
              <a:gd name="connsiteX2" fmla="*/ 1551930 w 3816345"/>
              <a:gd name="connsiteY2" fmla="*/ 318765 h 1370325"/>
              <a:gd name="connsiteX3" fmla="*/ 2581905 w 3816345"/>
              <a:gd name="connsiteY3" fmla="*/ 0 h 1370325"/>
              <a:gd name="connsiteX4" fmla="*/ 3816345 w 3816345"/>
              <a:gd name="connsiteY4" fmla="*/ 1109970 h 1370325"/>
              <a:gd name="connsiteX5" fmla="*/ 3555990 w 3816345"/>
              <a:gd name="connsiteY5" fmla="*/ 1370325 h 1370325"/>
              <a:gd name="connsiteX6" fmla="*/ 0 w 3816345"/>
              <a:gd name="connsiteY6" fmla="*/ 1370325 h 1370325"/>
              <a:gd name="connsiteX7" fmla="*/ 6345 w 3816345"/>
              <a:gd name="connsiteY7" fmla="*/ 1186170 h 1370325"/>
              <a:gd name="connsiteX8" fmla="*/ 189225 w 3816345"/>
              <a:gd name="connsiteY8" fmla="*/ 1188720 h 1370325"/>
              <a:gd name="connsiteX0" fmla="*/ 189225 w 3816345"/>
              <a:gd name="connsiteY0" fmla="*/ 1188720 h 1370325"/>
              <a:gd name="connsiteX1" fmla="*/ 510540 w 3816345"/>
              <a:gd name="connsiteY1" fmla="*/ 981705 h 1370325"/>
              <a:gd name="connsiteX2" fmla="*/ 1551930 w 3816345"/>
              <a:gd name="connsiteY2" fmla="*/ 318765 h 1370325"/>
              <a:gd name="connsiteX3" fmla="*/ 2581905 w 3816345"/>
              <a:gd name="connsiteY3" fmla="*/ 0 h 1370325"/>
              <a:gd name="connsiteX4" fmla="*/ 3816345 w 3816345"/>
              <a:gd name="connsiteY4" fmla="*/ 1109970 h 1370325"/>
              <a:gd name="connsiteX5" fmla="*/ 3555990 w 3816345"/>
              <a:gd name="connsiteY5" fmla="*/ 1370325 h 1370325"/>
              <a:gd name="connsiteX6" fmla="*/ 0 w 3816345"/>
              <a:gd name="connsiteY6" fmla="*/ 1370325 h 1370325"/>
              <a:gd name="connsiteX7" fmla="*/ 6345 w 3816345"/>
              <a:gd name="connsiteY7" fmla="*/ 1186170 h 1370325"/>
              <a:gd name="connsiteX8" fmla="*/ 189225 w 3816345"/>
              <a:gd name="connsiteY8" fmla="*/ 1188720 h 1370325"/>
              <a:gd name="connsiteX0" fmla="*/ 189225 w 3816345"/>
              <a:gd name="connsiteY0" fmla="*/ 1188720 h 1370325"/>
              <a:gd name="connsiteX1" fmla="*/ 510540 w 3816345"/>
              <a:gd name="connsiteY1" fmla="*/ 981705 h 1370325"/>
              <a:gd name="connsiteX2" fmla="*/ 1567170 w 3816345"/>
              <a:gd name="connsiteY2" fmla="*/ 280665 h 1370325"/>
              <a:gd name="connsiteX3" fmla="*/ 2581905 w 3816345"/>
              <a:gd name="connsiteY3" fmla="*/ 0 h 1370325"/>
              <a:gd name="connsiteX4" fmla="*/ 3816345 w 3816345"/>
              <a:gd name="connsiteY4" fmla="*/ 1109970 h 1370325"/>
              <a:gd name="connsiteX5" fmla="*/ 3555990 w 3816345"/>
              <a:gd name="connsiteY5" fmla="*/ 1370325 h 1370325"/>
              <a:gd name="connsiteX6" fmla="*/ 0 w 3816345"/>
              <a:gd name="connsiteY6" fmla="*/ 1370325 h 1370325"/>
              <a:gd name="connsiteX7" fmla="*/ 6345 w 3816345"/>
              <a:gd name="connsiteY7" fmla="*/ 1186170 h 1370325"/>
              <a:gd name="connsiteX8" fmla="*/ 189225 w 3816345"/>
              <a:gd name="connsiteY8" fmla="*/ 1188720 h 1370325"/>
              <a:gd name="connsiteX0" fmla="*/ 189225 w 3602985"/>
              <a:gd name="connsiteY0" fmla="*/ 1389390 h 1570995"/>
              <a:gd name="connsiteX1" fmla="*/ 510540 w 3602985"/>
              <a:gd name="connsiteY1" fmla="*/ 1182375 h 1570995"/>
              <a:gd name="connsiteX2" fmla="*/ 1567170 w 3602985"/>
              <a:gd name="connsiteY2" fmla="*/ 481335 h 1570995"/>
              <a:gd name="connsiteX3" fmla="*/ 2581905 w 3602985"/>
              <a:gd name="connsiteY3" fmla="*/ 200670 h 1570995"/>
              <a:gd name="connsiteX4" fmla="*/ 3602985 w 3602985"/>
              <a:gd name="connsiteY4" fmla="*/ 0 h 1570995"/>
              <a:gd name="connsiteX5" fmla="*/ 3555990 w 3602985"/>
              <a:gd name="connsiteY5" fmla="*/ 1570995 h 1570995"/>
              <a:gd name="connsiteX6" fmla="*/ 0 w 3602985"/>
              <a:gd name="connsiteY6" fmla="*/ 1570995 h 1570995"/>
              <a:gd name="connsiteX7" fmla="*/ 6345 w 3602985"/>
              <a:gd name="connsiteY7" fmla="*/ 1386840 h 1570995"/>
              <a:gd name="connsiteX8" fmla="*/ 189225 w 3602985"/>
              <a:gd name="connsiteY8" fmla="*/ 1389390 h 1570995"/>
              <a:gd name="connsiteX0" fmla="*/ 189225 w 3602985"/>
              <a:gd name="connsiteY0" fmla="*/ 1389390 h 1570995"/>
              <a:gd name="connsiteX1" fmla="*/ 510540 w 3602985"/>
              <a:gd name="connsiteY1" fmla="*/ 1182375 h 1570995"/>
              <a:gd name="connsiteX2" fmla="*/ 1567170 w 3602985"/>
              <a:gd name="connsiteY2" fmla="*/ 481335 h 1570995"/>
              <a:gd name="connsiteX3" fmla="*/ 2581905 w 3602985"/>
              <a:gd name="connsiteY3" fmla="*/ 200670 h 1570995"/>
              <a:gd name="connsiteX4" fmla="*/ 3602985 w 3602985"/>
              <a:gd name="connsiteY4" fmla="*/ 0 h 1570995"/>
              <a:gd name="connsiteX5" fmla="*/ 3555990 w 3602985"/>
              <a:gd name="connsiteY5" fmla="*/ 1570995 h 1570995"/>
              <a:gd name="connsiteX6" fmla="*/ 0 w 3602985"/>
              <a:gd name="connsiteY6" fmla="*/ 1570995 h 1570995"/>
              <a:gd name="connsiteX7" fmla="*/ 6345 w 3602985"/>
              <a:gd name="connsiteY7" fmla="*/ 1386840 h 1570995"/>
              <a:gd name="connsiteX8" fmla="*/ 189225 w 3602985"/>
              <a:gd name="connsiteY8" fmla="*/ 1389390 h 1570995"/>
              <a:gd name="connsiteX0" fmla="*/ 189225 w 3602985"/>
              <a:gd name="connsiteY0" fmla="*/ 1389390 h 1570995"/>
              <a:gd name="connsiteX1" fmla="*/ 510540 w 3602985"/>
              <a:gd name="connsiteY1" fmla="*/ 1182375 h 1570995"/>
              <a:gd name="connsiteX2" fmla="*/ 1567170 w 3602985"/>
              <a:gd name="connsiteY2" fmla="*/ 481335 h 1570995"/>
              <a:gd name="connsiteX3" fmla="*/ 2581905 w 3602985"/>
              <a:gd name="connsiteY3" fmla="*/ 200670 h 1570995"/>
              <a:gd name="connsiteX4" fmla="*/ 3602985 w 3602985"/>
              <a:gd name="connsiteY4" fmla="*/ 0 h 1570995"/>
              <a:gd name="connsiteX5" fmla="*/ 3555990 w 3602985"/>
              <a:gd name="connsiteY5" fmla="*/ 1570995 h 1570995"/>
              <a:gd name="connsiteX6" fmla="*/ 0 w 3602985"/>
              <a:gd name="connsiteY6" fmla="*/ 1570995 h 1570995"/>
              <a:gd name="connsiteX7" fmla="*/ 6345 w 3602985"/>
              <a:gd name="connsiteY7" fmla="*/ 1386840 h 1570995"/>
              <a:gd name="connsiteX8" fmla="*/ 189225 w 3602985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67170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67170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57645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57645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57645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57645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389390 h 1570995"/>
              <a:gd name="connsiteX1" fmla="*/ 510540 w 3609330"/>
              <a:gd name="connsiteY1" fmla="*/ 1182375 h 1570995"/>
              <a:gd name="connsiteX2" fmla="*/ 1557645 w 3609330"/>
              <a:gd name="connsiteY2" fmla="*/ 481335 h 1570995"/>
              <a:gd name="connsiteX3" fmla="*/ 2581905 w 3609330"/>
              <a:gd name="connsiteY3" fmla="*/ 200670 h 1570995"/>
              <a:gd name="connsiteX4" fmla="*/ 3602985 w 3609330"/>
              <a:gd name="connsiteY4" fmla="*/ 0 h 1570995"/>
              <a:gd name="connsiteX5" fmla="*/ 3609330 w 3609330"/>
              <a:gd name="connsiteY5" fmla="*/ 1570995 h 1570995"/>
              <a:gd name="connsiteX6" fmla="*/ 0 w 3609330"/>
              <a:gd name="connsiteY6" fmla="*/ 1570995 h 1570995"/>
              <a:gd name="connsiteX7" fmla="*/ 6345 w 3609330"/>
              <a:gd name="connsiteY7" fmla="*/ 1386840 h 1570995"/>
              <a:gd name="connsiteX8" fmla="*/ 189225 w 3609330"/>
              <a:gd name="connsiteY8" fmla="*/ 1389390 h 1570995"/>
              <a:gd name="connsiteX0" fmla="*/ 189225 w 3609330"/>
              <a:gd name="connsiteY0" fmla="*/ 1405265 h 1586870"/>
              <a:gd name="connsiteX1" fmla="*/ 510540 w 3609330"/>
              <a:gd name="connsiteY1" fmla="*/ 11982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1982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1982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189225 w 3609330"/>
              <a:gd name="connsiteY0" fmla="*/ 140526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189225 w 3609330"/>
              <a:gd name="connsiteY8" fmla="*/ 1405265 h 1586870"/>
              <a:gd name="connsiteX0" fmla="*/ 205100 w 3609330"/>
              <a:gd name="connsiteY0" fmla="*/ 138621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205100 w 3609330"/>
              <a:gd name="connsiteY8" fmla="*/ 1386215 h 1586870"/>
              <a:gd name="connsiteX0" fmla="*/ 205100 w 3609330"/>
              <a:gd name="connsiteY0" fmla="*/ 1386215 h 1586870"/>
              <a:gd name="connsiteX1" fmla="*/ 510540 w 3609330"/>
              <a:gd name="connsiteY1" fmla="*/ 1236350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205100 w 3609330"/>
              <a:gd name="connsiteY8" fmla="*/ 1386215 h 1586870"/>
              <a:gd name="connsiteX0" fmla="*/ 205100 w 3609330"/>
              <a:gd name="connsiteY0" fmla="*/ 1386215 h 1586870"/>
              <a:gd name="connsiteX1" fmla="*/ 485140 w 3609330"/>
              <a:gd name="connsiteY1" fmla="*/ 1252225 h 1586870"/>
              <a:gd name="connsiteX2" fmla="*/ 1557645 w 3609330"/>
              <a:gd name="connsiteY2" fmla="*/ 497210 h 1586870"/>
              <a:gd name="connsiteX3" fmla="*/ 2581905 w 3609330"/>
              <a:gd name="connsiteY3" fmla="*/ 216545 h 1586870"/>
              <a:gd name="connsiteX4" fmla="*/ 3602985 w 3609330"/>
              <a:gd name="connsiteY4" fmla="*/ 0 h 1586870"/>
              <a:gd name="connsiteX5" fmla="*/ 3609330 w 3609330"/>
              <a:gd name="connsiteY5" fmla="*/ 1586870 h 1586870"/>
              <a:gd name="connsiteX6" fmla="*/ 0 w 3609330"/>
              <a:gd name="connsiteY6" fmla="*/ 1586870 h 1586870"/>
              <a:gd name="connsiteX7" fmla="*/ 6345 w 3609330"/>
              <a:gd name="connsiteY7" fmla="*/ 1402715 h 1586870"/>
              <a:gd name="connsiteX8" fmla="*/ 205100 w 3609330"/>
              <a:gd name="connsiteY8" fmla="*/ 1386215 h 1586870"/>
              <a:gd name="connsiteX0" fmla="*/ 198755 w 3602985"/>
              <a:gd name="connsiteY0" fmla="*/ 1386215 h 1586870"/>
              <a:gd name="connsiteX1" fmla="*/ 478795 w 3602985"/>
              <a:gd name="connsiteY1" fmla="*/ 1252225 h 1586870"/>
              <a:gd name="connsiteX2" fmla="*/ 1551300 w 3602985"/>
              <a:gd name="connsiteY2" fmla="*/ 497210 h 1586870"/>
              <a:gd name="connsiteX3" fmla="*/ 2575560 w 3602985"/>
              <a:gd name="connsiteY3" fmla="*/ 216545 h 1586870"/>
              <a:gd name="connsiteX4" fmla="*/ 3596640 w 3602985"/>
              <a:gd name="connsiteY4" fmla="*/ 0 h 1586870"/>
              <a:gd name="connsiteX5" fmla="*/ 3602985 w 3602985"/>
              <a:gd name="connsiteY5" fmla="*/ 1586870 h 1586870"/>
              <a:gd name="connsiteX6" fmla="*/ 5 w 3602985"/>
              <a:gd name="connsiteY6" fmla="*/ 1586870 h 1586870"/>
              <a:gd name="connsiteX7" fmla="*/ 0 w 3602985"/>
              <a:gd name="connsiteY7" fmla="*/ 1402715 h 1586870"/>
              <a:gd name="connsiteX8" fmla="*/ 198755 w 3602985"/>
              <a:gd name="connsiteY8" fmla="*/ 1386215 h 1586870"/>
              <a:gd name="connsiteX0" fmla="*/ 200554 w 3604784"/>
              <a:gd name="connsiteY0" fmla="*/ 1386215 h 1586870"/>
              <a:gd name="connsiteX1" fmla="*/ 480594 w 3604784"/>
              <a:gd name="connsiteY1" fmla="*/ 1252225 h 1586870"/>
              <a:gd name="connsiteX2" fmla="*/ 1553099 w 3604784"/>
              <a:gd name="connsiteY2" fmla="*/ 497210 h 1586870"/>
              <a:gd name="connsiteX3" fmla="*/ 2577359 w 3604784"/>
              <a:gd name="connsiteY3" fmla="*/ 216545 h 1586870"/>
              <a:gd name="connsiteX4" fmla="*/ 3598439 w 3604784"/>
              <a:gd name="connsiteY4" fmla="*/ 0 h 1586870"/>
              <a:gd name="connsiteX5" fmla="*/ 3604784 w 3604784"/>
              <a:gd name="connsiteY5" fmla="*/ 1586870 h 1586870"/>
              <a:gd name="connsiteX6" fmla="*/ 1804 w 3604784"/>
              <a:gd name="connsiteY6" fmla="*/ 1586870 h 1586870"/>
              <a:gd name="connsiteX7" fmla="*/ 1799 w 3604784"/>
              <a:gd name="connsiteY7" fmla="*/ 1402715 h 1586870"/>
              <a:gd name="connsiteX8" fmla="*/ 200554 w 3604784"/>
              <a:gd name="connsiteY8" fmla="*/ 1386215 h 1586870"/>
              <a:gd name="connsiteX0" fmla="*/ 201512 w 3605742"/>
              <a:gd name="connsiteY0" fmla="*/ 1386215 h 1586870"/>
              <a:gd name="connsiteX1" fmla="*/ 481552 w 3605742"/>
              <a:gd name="connsiteY1" fmla="*/ 1252225 h 1586870"/>
              <a:gd name="connsiteX2" fmla="*/ 1554057 w 3605742"/>
              <a:gd name="connsiteY2" fmla="*/ 497210 h 1586870"/>
              <a:gd name="connsiteX3" fmla="*/ 2578317 w 3605742"/>
              <a:gd name="connsiteY3" fmla="*/ 216545 h 1586870"/>
              <a:gd name="connsiteX4" fmla="*/ 3599397 w 3605742"/>
              <a:gd name="connsiteY4" fmla="*/ 0 h 1586870"/>
              <a:gd name="connsiteX5" fmla="*/ 3605742 w 3605742"/>
              <a:gd name="connsiteY5" fmla="*/ 1586870 h 1586870"/>
              <a:gd name="connsiteX6" fmla="*/ 2762 w 3605742"/>
              <a:gd name="connsiteY6" fmla="*/ 1586870 h 1586870"/>
              <a:gd name="connsiteX7" fmla="*/ 2757 w 3605742"/>
              <a:gd name="connsiteY7" fmla="*/ 1402715 h 1586870"/>
              <a:gd name="connsiteX8" fmla="*/ 201512 w 3605742"/>
              <a:gd name="connsiteY8" fmla="*/ 1386215 h 1586870"/>
              <a:gd name="connsiteX0" fmla="*/ 200103 w 3604333"/>
              <a:gd name="connsiteY0" fmla="*/ 1386215 h 1586870"/>
              <a:gd name="connsiteX1" fmla="*/ 480143 w 3604333"/>
              <a:gd name="connsiteY1" fmla="*/ 1252225 h 1586870"/>
              <a:gd name="connsiteX2" fmla="*/ 1552648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578555 w 3604333"/>
              <a:gd name="connsiteY1" fmla="*/ 1229818 h 1586870"/>
              <a:gd name="connsiteX2" fmla="*/ 1552648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578555 w 3604333"/>
              <a:gd name="connsiteY1" fmla="*/ 1229818 h 1586870"/>
              <a:gd name="connsiteX2" fmla="*/ 1552648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578555 w 3604333"/>
              <a:gd name="connsiteY1" fmla="*/ 1229818 h 1586870"/>
              <a:gd name="connsiteX2" fmla="*/ 1612789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578555 w 3604333"/>
              <a:gd name="connsiteY1" fmla="*/ 1229818 h 1586870"/>
              <a:gd name="connsiteX2" fmla="*/ 1612789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611359 w 3604333"/>
              <a:gd name="connsiteY1" fmla="*/ 1196207 h 1586870"/>
              <a:gd name="connsiteX2" fmla="*/ 1612789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00103 w 3604333"/>
              <a:gd name="connsiteY0" fmla="*/ 1386215 h 1586870"/>
              <a:gd name="connsiteX1" fmla="*/ 611359 w 3604333"/>
              <a:gd name="connsiteY1" fmla="*/ 1196207 h 1586870"/>
              <a:gd name="connsiteX2" fmla="*/ 1612789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00103 w 3604333"/>
              <a:gd name="connsiteY8" fmla="*/ 1386215 h 1586870"/>
              <a:gd name="connsiteX0" fmla="*/ 227440 w 3604333"/>
              <a:gd name="connsiteY0" fmla="*/ 1431029 h 1586870"/>
              <a:gd name="connsiteX1" fmla="*/ 611359 w 3604333"/>
              <a:gd name="connsiteY1" fmla="*/ 1196207 h 1586870"/>
              <a:gd name="connsiteX2" fmla="*/ 1612789 w 3604333"/>
              <a:gd name="connsiteY2" fmla="*/ 497210 h 1586870"/>
              <a:gd name="connsiteX3" fmla="*/ 2576908 w 3604333"/>
              <a:gd name="connsiteY3" fmla="*/ 216545 h 1586870"/>
              <a:gd name="connsiteX4" fmla="*/ 3597988 w 3604333"/>
              <a:gd name="connsiteY4" fmla="*/ 0 h 1586870"/>
              <a:gd name="connsiteX5" fmla="*/ 3604333 w 3604333"/>
              <a:gd name="connsiteY5" fmla="*/ 1586870 h 1586870"/>
              <a:gd name="connsiteX6" fmla="*/ 1353 w 3604333"/>
              <a:gd name="connsiteY6" fmla="*/ 1586870 h 1586870"/>
              <a:gd name="connsiteX7" fmla="*/ 1348 w 3604333"/>
              <a:gd name="connsiteY7" fmla="*/ 1402715 h 1586870"/>
              <a:gd name="connsiteX8" fmla="*/ 227440 w 3604333"/>
              <a:gd name="connsiteY8" fmla="*/ 1431029 h 1586870"/>
              <a:gd name="connsiteX0" fmla="*/ 226772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6240 w 3603665"/>
              <a:gd name="connsiteY3" fmla="*/ 216545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26772 w 3603665"/>
              <a:gd name="connsiteY8" fmla="*/ 1431029 h 1586870"/>
              <a:gd name="connsiteX0" fmla="*/ 226772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6240 w 3603665"/>
              <a:gd name="connsiteY3" fmla="*/ 216545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26772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6240 w 3603665"/>
              <a:gd name="connsiteY3" fmla="*/ 216545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6240 w 3603665"/>
              <a:gd name="connsiteY3" fmla="*/ 216545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199435 w 3603665"/>
              <a:gd name="connsiteY0" fmla="*/ 1431029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199435 w 3603665"/>
              <a:gd name="connsiteY8" fmla="*/ 1431029 h 1586870"/>
              <a:gd name="connsiteX0" fmla="*/ 218130 w 3603665"/>
              <a:gd name="connsiteY0" fmla="*/ 1425136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18130 w 3603665"/>
              <a:gd name="connsiteY8" fmla="*/ 1425136 h 1586870"/>
              <a:gd name="connsiteX0" fmla="*/ 218130 w 3603665"/>
              <a:gd name="connsiteY0" fmla="*/ 1425136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18130 w 3603665"/>
              <a:gd name="connsiteY8" fmla="*/ 1425136 h 1586870"/>
              <a:gd name="connsiteX0" fmla="*/ 218130 w 3603665"/>
              <a:gd name="connsiteY0" fmla="*/ 1425136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18130 w 3603665"/>
              <a:gd name="connsiteY8" fmla="*/ 1425136 h 1586870"/>
              <a:gd name="connsiteX0" fmla="*/ 218130 w 3603665"/>
              <a:gd name="connsiteY0" fmla="*/ 1425136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18130 w 3603665"/>
              <a:gd name="connsiteY8" fmla="*/ 1425136 h 1586870"/>
              <a:gd name="connsiteX0" fmla="*/ 226759 w 3603665"/>
              <a:gd name="connsiteY0" fmla="*/ 1467864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26759 w 3603665"/>
              <a:gd name="connsiteY8" fmla="*/ 1467864 h 1586870"/>
              <a:gd name="connsiteX0" fmla="*/ 219569 w 3603665"/>
              <a:gd name="connsiteY0" fmla="*/ 1417768 h 1586870"/>
              <a:gd name="connsiteX1" fmla="*/ 610691 w 3603665"/>
              <a:gd name="connsiteY1" fmla="*/ 1196207 h 1586870"/>
              <a:gd name="connsiteX2" fmla="*/ 1612121 w 3603665"/>
              <a:gd name="connsiteY2" fmla="*/ 497210 h 1586870"/>
              <a:gd name="connsiteX3" fmla="*/ 2574323 w 3603665"/>
              <a:gd name="connsiteY3" fmla="*/ 222439 h 1586870"/>
              <a:gd name="connsiteX4" fmla="*/ 3597320 w 3603665"/>
              <a:gd name="connsiteY4" fmla="*/ 0 h 1586870"/>
              <a:gd name="connsiteX5" fmla="*/ 3603665 w 3603665"/>
              <a:gd name="connsiteY5" fmla="*/ 1586870 h 1586870"/>
              <a:gd name="connsiteX6" fmla="*/ 685 w 3603665"/>
              <a:gd name="connsiteY6" fmla="*/ 1586870 h 1586870"/>
              <a:gd name="connsiteX7" fmla="*/ 6147 w 3603665"/>
              <a:gd name="connsiteY7" fmla="*/ 1458733 h 1586870"/>
              <a:gd name="connsiteX8" fmla="*/ 219569 w 3603665"/>
              <a:gd name="connsiteY8" fmla="*/ 1417768 h 1586870"/>
              <a:gd name="connsiteX0" fmla="*/ 220308 w 3604404"/>
              <a:gd name="connsiteY0" fmla="*/ 1417768 h 1586870"/>
              <a:gd name="connsiteX1" fmla="*/ 611430 w 3604404"/>
              <a:gd name="connsiteY1" fmla="*/ 1196207 h 1586870"/>
              <a:gd name="connsiteX2" fmla="*/ 1612860 w 3604404"/>
              <a:gd name="connsiteY2" fmla="*/ 497210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458733 h 1586870"/>
              <a:gd name="connsiteX8" fmla="*/ 220308 w 3604404"/>
              <a:gd name="connsiteY8" fmla="*/ 1417768 h 1586870"/>
              <a:gd name="connsiteX0" fmla="*/ 220308 w 3604404"/>
              <a:gd name="connsiteY0" fmla="*/ 1417768 h 1586870"/>
              <a:gd name="connsiteX1" fmla="*/ 611430 w 3604404"/>
              <a:gd name="connsiteY1" fmla="*/ 1196207 h 1586870"/>
              <a:gd name="connsiteX2" fmla="*/ 1612860 w 3604404"/>
              <a:gd name="connsiteY2" fmla="*/ 497210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454313 h 1586870"/>
              <a:gd name="connsiteX8" fmla="*/ 220308 w 3604404"/>
              <a:gd name="connsiteY8" fmla="*/ 1417768 h 1586870"/>
              <a:gd name="connsiteX0" fmla="*/ 220308 w 3604404"/>
              <a:gd name="connsiteY0" fmla="*/ 1417768 h 1586870"/>
              <a:gd name="connsiteX1" fmla="*/ 611430 w 3604404"/>
              <a:gd name="connsiteY1" fmla="*/ 1196207 h 1586870"/>
              <a:gd name="connsiteX2" fmla="*/ 1612860 w 3604404"/>
              <a:gd name="connsiteY2" fmla="*/ 497210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0038 h 1586870"/>
              <a:gd name="connsiteX8" fmla="*/ 220308 w 3604404"/>
              <a:gd name="connsiteY8" fmla="*/ 1417768 h 1586870"/>
              <a:gd name="connsiteX0" fmla="*/ 220308 w 3604404"/>
              <a:gd name="connsiteY0" fmla="*/ 1526353 h 1586870"/>
              <a:gd name="connsiteX1" fmla="*/ 611430 w 3604404"/>
              <a:gd name="connsiteY1" fmla="*/ 1196207 h 1586870"/>
              <a:gd name="connsiteX2" fmla="*/ 1612860 w 3604404"/>
              <a:gd name="connsiteY2" fmla="*/ 497210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0038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611430 w 3604404"/>
              <a:gd name="connsiteY1" fmla="*/ 1196207 h 1586870"/>
              <a:gd name="connsiteX2" fmla="*/ 1569600 w 3604404"/>
              <a:gd name="connsiteY2" fmla="*/ 722639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0038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9600 w 3604404"/>
              <a:gd name="connsiteY2" fmla="*/ 722639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0038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9600 w 3604404"/>
              <a:gd name="connsiteY2" fmla="*/ 722639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0038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9600 w 3604404"/>
              <a:gd name="connsiteY2" fmla="*/ 722639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9600 w 3604404"/>
              <a:gd name="connsiteY2" fmla="*/ 722639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6896 w 3604404"/>
              <a:gd name="connsiteY2" fmla="*/ 746213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66896 w 3604404"/>
              <a:gd name="connsiteY2" fmla="*/ 746213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53377 w 3604404"/>
              <a:gd name="connsiteY2" fmla="*/ 728532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53377 w 3604404"/>
              <a:gd name="connsiteY2" fmla="*/ 728532 h 1586870"/>
              <a:gd name="connsiteX3" fmla="*/ 2575062 w 3604404"/>
              <a:gd name="connsiteY3" fmla="*/ 222439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53377 w 3604404"/>
              <a:gd name="connsiteY2" fmla="*/ 728532 h 1586870"/>
              <a:gd name="connsiteX3" fmla="*/ 2593988 w 3604404"/>
              <a:gd name="connsiteY3" fmla="*/ 511223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0308 w 3604404"/>
              <a:gd name="connsiteY0" fmla="*/ 1526353 h 1586870"/>
              <a:gd name="connsiteX1" fmla="*/ 573577 w 3604404"/>
              <a:gd name="connsiteY1" fmla="*/ 1370067 h 1586870"/>
              <a:gd name="connsiteX2" fmla="*/ 1553377 w 3604404"/>
              <a:gd name="connsiteY2" fmla="*/ 728532 h 1586870"/>
              <a:gd name="connsiteX3" fmla="*/ 2593988 w 3604404"/>
              <a:gd name="connsiteY3" fmla="*/ 511223 h 1586870"/>
              <a:gd name="connsiteX4" fmla="*/ 3598059 w 3604404"/>
              <a:gd name="connsiteY4" fmla="*/ 0 h 1586870"/>
              <a:gd name="connsiteX5" fmla="*/ 3604404 w 3604404"/>
              <a:gd name="connsiteY5" fmla="*/ 1586870 h 1586870"/>
              <a:gd name="connsiteX6" fmla="*/ 1424 w 3604404"/>
              <a:gd name="connsiteY6" fmla="*/ 1586870 h 1586870"/>
              <a:gd name="connsiteX7" fmla="*/ 1134 w 3604404"/>
              <a:gd name="connsiteY7" fmla="*/ 1545932 h 1586870"/>
              <a:gd name="connsiteX8" fmla="*/ 220308 w 3604404"/>
              <a:gd name="connsiteY8" fmla="*/ 1526353 h 1586870"/>
              <a:gd name="connsiteX0" fmla="*/ 221878 w 3605974"/>
              <a:gd name="connsiteY0" fmla="*/ 1526353 h 1586870"/>
              <a:gd name="connsiteX1" fmla="*/ 575147 w 3605974"/>
              <a:gd name="connsiteY1" fmla="*/ 1370067 h 1586870"/>
              <a:gd name="connsiteX2" fmla="*/ 1554947 w 3605974"/>
              <a:gd name="connsiteY2" fmla="*/ 728532 h 1586870"/>
              <a:gd name="connsiteX3" fmla="*/ 2595558 w 3605974"/>
              <a:gd name="connsiteY3" fmla="*/ 511223 h 1586870"/>
              <a:gd name="connsiteX4" fmla="*/ 3599629 w 3605974"/>
              <a:gd name="connsiteY4" fmla="*/ 0 h 1586870"/>
              <a:gd name="connsiteX5" fmla="*/ 3605974 w 3605974"/>
              <a:gd name="connsiteY5" fmla="*/ 1586870 h 1586870"/>
              <a:gd name="connsiteX6" fmla="*/ 2994 w 3605974"/>
              <a:gd name="connsiteY6" fmla="*/ 1586870 h 1586870"/>
              <a:gd name="connsiteX7" fmla="*/ 0 w 3605974"/>
              <a:gd name="connsiteY7" fmla="*/ 1545932 h 1586870"/>
              <a:gd name="connsiteX8" fmla="*/ 221878 w 3605974"/>
              <a:gd name="connsiteY8" fmla="*/ 1526353 h 1586870"/>
              <a:gd name="connsiteX0" fmla="*/ 224581 w 3608677"/>
              <a:gd name="connsiteY0" fmla="*/ 1526353 h 1586870"/>
              <a:gd name="connsiteX1" fmla="*/ 577850 w 3608677"/>
              <a:gd name="connsiteY1" fmla="*/ 1370067 h 1586870"/>
              <a:gd name="connsiteX2" fmla="*/ 1557650 w 3608677"/>
              <a:gd name="connsiteY2" fmla="*/ 728532 h 1586870"/>
              <a:gd name="connsiteX3" fmla="*/ 2598261 w 3608677"/>
              <a:gd name="connsiteY3" fmla="*/ 511223 h 1586870"/>
              <a:gd name="connsiteX4" fmla="*/ 3602332 w 3608677"/>
              <a:gd name="connsiteY4" fmla="*/ 0 h 1586870"/>
              <a:gd name="connsiteX5" fmla="*/ 3608677 w 3608677"/>
              <a:gd name="connsiteY5" fmla="*/ 1586870 h 1586870"/>
              <a:gd name="connsiteX6" fmla="*/ 5697 w 3608677"/>
              <a:gd name="connsiteY6" fmla="*/ 1586870 h 1586870"/>
              <a:gd name="connsiteX7" fmla="*/ 0 w 3608677"/>
              <a:gd name="connsiteY7" fmla="*/ 1540038 h 1586870"/>
              <a:gd name="connsiteX8" fmla="*/ 224581 w 3608677"/>
              <a:gd name="connsiteY8" fmla="*/ 1526353 h 1586870"/>
              <a:gd name="connsiteX0" fmla="*/ 224581 w 3608677"/>
              <a:gd name="connsiteY0" fmla="*/ 1526353 h 1586870"/>
              <a:gd name="connsiteX1" fmla="*/ 577850 w 3608677"/>
              <a:gd name="connsiteY1" fmla="*/ 1370067 h 1586870"/>
              <a:gd name="connsiteX2" fmla="*/ 1557650 w 3608677"/>
              <a:gd name="connsiteY2" fmla="*/ 728532 h 1586870"/>
              <a:gd name="connsiteX3" fmla="*/ 2598261 w 3608677"/>
              <a:gd name="connsiteY3" fmla="*/ 511223 h 1586870"/>
              <a:gd name="connsiteX4" fmla="*/ 3602332 w 3608677"/>
              <a:gd name="connsiteY4" fmla="*/ 0 h 1586870"/>
              <a:gd name="connsiteX5" fmla="*/ 3608677 w 3608677"/>
              <a:gd name="connsiteY5" fmla="*/ 1586870 h 1586870"/>
              <a:gd name="connsiteX6" fmla="*/ 5697 w 3608677"/>
              <a:gd name="connsiteY6" fmla="*/ 1586870 h 1586870"/>
              <a:gd name="connsiteX7" fmla="*/ 0 w 3608677"/>
              <a:gd name="connsiteY7" fmla="*/ 1540038 h 1586870"/>
              <a:gd name="connsiteX8" fmla="*/ 224581 w 3608677"/>
              <a:gd name="connsiteY8" fmla="*/ 1526353 h 1586870"/>
              <a:gd name="connsiteX0" fmla="*/ 216470 w 3608677"/>
              <a:gd name="connsiteY0" fmla="*/ 1526353 h 1586870"/>
              <a:gd name="connsiteX1" fmla="*/ 577850 w 3608677"/>
              <a:gd name="connsiteY1" fmla="*/ 1370067 h 1586870"/>
              <a:gd name="connsiteX2" fmla="*/ 1557650 w 3608677"/>
              <a:gd name="connsiteY2" fmla="*/ 728532 h 1586870"/>
              <a:gd name="connsiteX3" fmla="*/ 2598261 w 3608677"/>
              <a:gd name="connsiteY3" fmla="*/ 511223 h 1586870"/>
              <a:gd name="connsiteX4" fmla="*/ 3602332 w 3608677"/>
              <a:gd name="connsiteY4" fmla="*/ 0 h 1586870"/>
              <a:gd name="connsiteX5" fmla="*/ 3608677 w 3608677"/>
              <a:gd name="connsiteY5" fmla="*/ 1586870 h 1586870"/>
              <a:gd name="connsiteX6" fmla="*/ 5697 w 3608677"/>
              <a:gd name="connsiteY6" fmla="*/ 1586870 h 1586870"/>
              <a:gd name="connsiteX7" fmla="*/ 0 w 3608677"/>
              <a:gd name="connsiteY7" fmla="*/ 1540038 h 1586870"/>
              <a:gd name="connsiteX8" fmla="*/ 216470 w 3608677"/>
              <a:gd name="connsiteY8" fmla="*/ 1526353 h 1586870"/>
              <a:gd name="connsiteX0" fmla="*/ 216470 w 3608677"/>
              <a:gd name="connsiteY0" fmla="*/ 1526353 h 1586870"/>
              <a:gd name="connsiteX1" fmla="*/ 577850 w 3608677"/>
              <a:gd name="connsiteY1" fmla="*/ 1370067 h 1586870"/>
              <a:gd name="connsiteX2" fmla="*/ 1557650 w 3608677"/>
              <a:gd name="connsiteY2" fmla="*/ 728532 h 1586870"/>
              <a:gd name="connsiteX3" fmla="*/ 2598261 w 3608677"/>
              <a:gd name="connsiteY3" fmla="*/ 511223 h 1586870"/>
              <a:gd name="connsiteX4" fmla="*/ 3602332 w 3608677"/>
              <a:gd name="connsiteY4" fmla="*/ 0 h 1586870"/>
              <a:gd name="connsiteX5" fmla="*/ 3608677 w 3608677"/>
              <a:gd name="connsiteY5" fmla="*/ 1586870 h 1586870"/>
              <a:gd name="connsiteX6" fmla="*/ 5697 w 3608677"/>
              <a:gd name="connsiteY6" fmla="*/ 1586870 h 1586870"/>
              <a:gd name="connsiteX7" fmla="*/ 0 w 3608677"/>
              <a:gd name="connsiteY7" fmla="*/ 1540038 h 1586870"/>
              <a:gd name="connsiteX8" fmla="*/ 216470 w 3608677"/>
              <a:gd name="connsiteY8" fmla="*/ 1526353 h 1586870"/>
              <a:gd name="connsiteX0" fmla="*/ 216470 w 3608677"/>
              <a:gd name="connsiteY0" fmla="*/ 1526353 h 1586870"/>
              <a:gd name="connsiteX1" fmla="*/ 577850 w 3608677"/>
              <a:gd name="connsiteY1" fmla="*/ 1370067 h 1586870"/>
              <a:gd name="connsiteX2" fmla="*/ 1557650 w 3608677"/>
              <a:gd name="connsiteY2" fmla="*/ 728532 h 1586870"/>
              <a:gd name="connsiteX3" fmla="*/ 2598261 w 3608677"/>
              <a:gd name="connsiteY3" fmla="*/ 511223 h 1586870"/>
              <a:gd name="connsiteX4" fmla="*/ 3602332 w 3608677"/>
              <a:gd name="connsiteY4" fmla="*/ 0 h 1586870"/>
              <a:gd name="connsiteX5" fmla="*/ 3608677 w 3608677"/>
              <a:gd name="connsiteY5" fmla="*/ 1586870 h 1586870"/>
              <a:gd name="connsiteX6" fmla="*/ 5697 w 3608677"/>
              <a:gd name="connsiteY6" fmla="*/ 1586870 h 1586870"/>
              <a:gd name="connsiteX7" fmla="*/ 0 w 3608677"/>
              <a:gd name="connsiteY7" fmla="*/ 1540038 h 1586870"/>
              <a:gd name="connsiteX8" fmla="*/ 216470 w 3608677"/>
              <a:gd name="connsiteY8" fmla="*/ 1526353 h 1586870"/>
              <a:gd name="connsiteX0" fmla="*/ 216470 w 3608677"/>
              <a:gd name="connsiteY0" fmla="*/ 1120409 h 1180926"/>
              <a:gd name="connsiteX1" fmla="*/ 577850 w 3608677"/>
              <a:gd name="connsiteY1" fmla="*/ 964123 h 1180926"/>
              <a:gd name="connsiteX2" fmla="*/ 1557650 w 3608677"/>
              <a:gd name="connsiteY2" fmla="*/ 322588 h 1180926"/>
              <a:gd name="connsiteX3" fmla="*/ 2598261 w 3608677"/>
              <a:gd name="connsiteY3" fmla="*/ 105279 h 1180926"/>
              <a:gd name="connsiteX4" fmla="*/ 3602332 w 3608677"/>
              <a:gd name="connsiteY4" fmla="*/ 41967 h 1180926"/>
              <a:gd name="connsiteX5" fmla="*/ 3608677 w 3608677"/>
              <a:gd name="connsiteY5" fmla="*/ 1180926 h 1180926"/>
              <a:gd name="connsiteX6" fmla="*/ 5697 w 3608677"/>
              <a:gd name="connsiteY6" fmla="*/ 1180926 h 1180926"/>
              <a:gd name="connsiteX7" fmla="*/ 0 w 3608677"/>
              <a:gd name="connsiteY7" fmla="*/ 1134094 h 1180926"/>
              <a:gd name="connsiteX8" fmla="*/ 216470 w 3608677"/>
              <a:gd name="connsiteY8" fmla="*/ 1120409 h 1180926"/>
              <a:gd name="connsiteX0" fmla="*/ 216470 w 3608677"/>
              <a:gd name="connsiteY0" fmla="*/ 1095529 h 1156046"/>
              <a:gd name="connsiteX1" fmla="*/ 577850 w 3608677"/>
              <a:gd name="connsiteY1" fmla="*/ 939243 h 1156046"/>
              <a:gd name="connsiteX2" fmla="*/ 1557650 w 3608677"/>
              <a:gd name="connsiteY2" fmla="*/ 297708 h 1156046"/>
              <a:gd name="connsiteX3" fmla="*/ 2598261 w 3608677"/>
              <a:gd name="connsiteY3" fmla="*/ 80399 h 1156046"/>
              <a:gd name="connsiteX4" fmla="*/ 3602332 w 3608677"/>
              <a:gd name="connsiteY4" fmla="*/ 17087 h 1156046"/>
              <a:gd name="connsiteX5" fmla="*/ 3608677 w 3608677"/>
              <a:gd name="connsiteY5" fmla="*/ 1156046 h 1156046"/>
              <a:gd name="connsiteX6" fmla="*/ 5697 w 3608677"/>
              <a:gd name="connsiteY6" fmla="*/ 1156046 h 1156046"/>
              <a:gd name="connsiteX7" fmla="*/ 0 w 3608677"/>
              <a:gd name="connsiteY7" fmla="*/ 1109214 h 1156046"/>
              <a:gd name="connsiteX8" fmla="*/ 216470 w 3608677"/>
              <a:gd name="connsiteY8" fmla="*/ 1095529 h 1156046"/>
              <a:gd name="connsiteX0" fmla="*/ 216470 w 3608677"/>
              <a:gd name="connsiteY0" fmla="*/ 1100203 h 1160720"/>
              <a:gd name="connsiteX1" fmla="*/ 577850 w 3608677"/>
              <a:gd name="connsiteY1" fmla="*/ 943917 h 1160720"/>
              <a:gd name="connsiteX2" fmla="*/ 1557650 w 3608677"/>
              <a:gd name="connsiteY2" fmla="*/ 302382 h 1160720"/>
              <a:gd name="connsiteX3" fmla="*/ 2598261 w 3608677"/>
              <a:gd name="connsiteY3" fmla="*/ 85073 h 1160720"/>
              <a:gd name="connsiteX4" fmla="*/ 3602332 w 3608677"/>
              <a:gd name="connsiteY4" fmla="*/ 21761 h 1160720"/>
              <a:gd name="connsiteX5" fmla="*/ 3608677 w 3608677"/>
              <a:gd name="connsiteY5" fmla="*/ 1160720 h 1160720"/>
              <a:gd name="connsiteX6" fmla="*/ 5697 w 3608677"/>
              <a:gd name="connsiteY6" fmla="*/ 1160720 h 1160720"/>
              <a:gd name="connsiteX7" fmla="*/ 0 w 3608677"/>
              <a:gd name="connsiteY7" fmla="*/ 1113888 h 1160720"/>
              <a:gd name="connsiteX8" fmla="*/ 216470 w 3608677"/>
              <a:gd name="connsiteY8" fmla="*/ 1100203 h 1160720"/>
              <a:gd name="connsiteX0" fmla="*/ 216470 w 3608677"/>
              <a:gd name="connsiteY0" fmla="*/ 1093667 h 1154184"/>
              <a:gd name="connsiteX1" fmla="*/ 577850 w 3608677"/>
              <a:gd name="connsiteY1" fmla="*/ 937381 h 1154184"/>
              <a:gd name="connsiteX2" fmla="*/ 1557650 w 3608677"/>
              <a:gd name="connsiteY2" fmla="*/ 295846 h 1154184"/>
              <a:gd name="connsiteX3" fmla="*/ 2598261 w 3608677"/>
              <a:gd name="connsiteY3" fmla="*/ 78537 h 1154184"/>
              <a:gd name="connsiteX4" fmla="*/ 3602332 w 3608677"/>
              <a:gd name="connsiteY4" fmla="*/ 15225 h 1154184"/>
              <a:gd name="connsiteX5" fmla="*/ 3608677 w 3608677"/>
              <a:gd name="connsiteY5" fmla="*/ 1154184 h 1154184"/>
              <a:gd name="connsiteX6" fmla="*/ 5697 w 3608677"/>
              <a:gd name="connsiteY6" fmla="*/ 1154184 h 1154184"/>
              <a:gd name="connsiteX7" fmla="*/ 0 w 3608677"/>
              <a:gd name="connsiteY7" fmla="*/ 1107352 h 1154184"/>
              <a:gd name="connsiteX8" fmla="*/ 216470 w 3608677"/>
              <a:gd name="connsiteY8" fmla="*/ 1093667 h 1154184"/>
              <a:gd name="connsiteX0" fmla="*/ 217116 w 3609323"/>
              <a:gd name="connsiteY0" fmla="*/ 1093667 h 1154184"/>
              <a:gd name="connsiteX1" fmla="*/ 578496 w 3609323"/>
              <a:gd name="connsiteY1" fmla="*/ 937381 h 1154184"/>
              <a:gd name="connsiteX2" fmla="*/ 1558296 w 3609323"/>
              <a:gd name="connsiteY2" fmla="*/ 295846 h 1154184"/>
              <a:gd name="connsiteX3" fmla="*/ 2598907 w 3609323"/>
              <a:gd name="connsiteY3" fmla="*/ 78537 h 1154184"/>
              <a:gd name="connsiteX4" fmla="*/ 3602978 w 3609323"/>
              <a:gd name="connsiteY4" fmla="*/ 15225 h 1154184"/>
              <a:gd name="connsiteX5" fmla="*/ 3609323 w 3609323"/>
              <a:gd name="connsiteY5" fmla="*/ 1154184 h 1154184"/>
              <a:gd name="connsiteX6" fmla="*/ 6343 w 3609323"/>
              <a:gd name="connsiteY6" fmla="*/ 1154184 h 1154184"/>
              <a:gd name="connsiteX7" fmla="*/ 646 w 3609323"/>
              <a:gd name="connsiteY7" fmla="*/ 1107352 h 1154184"/>
              <a:gd name="connsiteX8" fmla="*/ 217116 w 3609323"/>
              <a:gd name="connsiteY8" fmla="*/ 1093667 h 1154184"/>
              <a:gd name="connsiteX0" fmla="*/ 213018 w 3605225"/>
              <a:gd name="connsiteY0" fmla="*/ 1093667 h 1154184"/>
              <a:gd name="connsiteX1" fmla="*/ 574398 w 3605225"/>
              <a:gd name="connsiteY1" fmla="*/ 937381 h 1154184"/>
              <a:gd name="connsiteX2" fmla="*/ 1554198 w 3605225"/>
              <a:gd name="connsiteY2" fmla="*/ 295846 h 1154184"/>
              <a:gd name="connsiteX3" fmla="*/ 2594809 w 3605225"/>
              <a:gd name="connsiteY3" fmla="*/ 78537 h 1154184"/>
              <a:gd name="connsiteX4" fmla="*/ 3598880 w 3605225"/>
              <a:gd name="connsiteY4" fmla="*/ 15225 h 1154184"/>
              <a:gd name="connsiteX5" fmla="*/ 3605225 w 3605225"/>
              <a:gd name="connsiteY5" fmla="*/ 1154184 h 1154184"/>
              <a:gd name="connsiteX6" fmla="*/ 2245 w 3605225"/>
              <a:gd name="connsiteY6" fmla="*/ 1154184 h 1154184"/>
              <a:gd name="connsiteX7" fmla="*/ 1956 w 3605225"/>
              <a:gd name="connsiteY7" fmla="*/ 1107352 h 1154184"/>
              <a:gd name="connsiteX8" fmla="*/ 213018 w 3605225"/>
              <a:gd name="connsiteY8" fmla="*/ 1093667 h 1154184"/>
              <a:gd name="connsiteX0" fmla="*/ 214813 w 3607020"/>
              <a:gd name="connsiteY0" fmla="*/ 1093667 h 1154184"/>
              <a:gd name="connsiteX1" fmla="*/ 576193 w 3607020"/>
              <a:gd name="connsiteY1" fmla="*/ 937381 h 1154184"/>
              <a:gd name="connsiteX2" fmla="*/ 1555993 w 3607020"/>
              <a:gd name="connsiteY2" fmla="*/ 295846 h 1154184"/>
              <a:gd name="connsiteX3" fmla="*/ 2596604 w 3607020"/>
              <a:gd name="connsiteY3" fmla="*/ 78537 h 1154184"/>
              <a:gd name="connsiteX4" fmla="*/ 3600675 w 3607020"/>
              <a:gd name="connsiteY4" fmla="*/ 15225 h 1154184"/>
              <a:gd name="connsiteX5" fmla="*/ 3607020 w 3607020"/>
              <a:gd name="connsiteY5" fmla="*/ 1154184 h 1154184"/>
              <a:gd name="connsiteX6" fmla="*/ 1336 w 3607020"/>
              <a:gd name="connsiteY6" fmla="*/ 1154184 h 1154184"/>
              <a:gd name="connsiteX7" fmla="*/ 3751 w 3607020"/>
              <a:gd name="connsiteY7" fmla="*/ 1107352 h 1154184"/>
              <a:gd name="connsiteX8" fmla="*/ 214813 w 3607020"/>
              <a:gd name="connsiteY8" fmla="*/ 1093667 h 1154184"/>
              <a:gd name="connsiteX0" fmla="*/ 213477 w 3605684"/>
              <a:gd name="connsiteY0" fmla="*/ 1093667 h 1154184"/>
              <a:gd name="connsiteX1" fmla="*/ 574857 w 3605684"/>
              <a:gd name="connsiteY1" fmla="*/ 937381 h 1154184"/>
              <a:gd name="connsiteX2" fmla="*/ 1554657 w 3605684"/>
              <a:gd name="connsiteY2" fmla="*/ 295846 h 1154184"/>
              <a:gd name="connsiteX3" fmla="*/ 2595268 w 3605684"/>
              <a:gd name="connsiteY3" fmla="*/ 78537 h 1154184"/>
              <a:gd name="connsiteX4" fmla="*/ 3599339 w 3605684"/>
              <a:gd name="connsiteY4" fmla="*/ 15225 h 1154184"/>
              <a:gd name="connsiteX5" fmla="*/ 3605684 w 3605684"/>
              <a:gd name="connsiteY5" fmla="*/ 1154184 h 1154184"/>
              <a:gd name="connsiteX6" fmla="*/ 0 w 3605684"/>
              <a:gd name="connsiteY6" fmla="*/ 1154184 h 1154184"/>
              <a:gd name="connsiteX7" fmla="*/ 2415 w 3605684"/>
              <a:gd name="connsiteY7" fmla="*/ 1107352 h 1154184"/>
              <a:gd name="connsiteX8" fmla="*/ 213477 w 3605684"/>
              <a:gd name="connsiteY8" fmla="*/ 1093667 h 1154184"/>
              <a:gd name="connsiteX0" fmla="*/ 221588 w 3605684"/>
              <a:gd name="connsiteY0" fmla="*/ 1095140 h 1154184"/>
              <a:gd name="connsiteX1" fmla="*/ 574857 w 3605684"/>
              <a:gd name="connsiteY1" fmla="*/ 937381 h 1154184"/>
              <a:gd name="connsiteX2" fmla="*/ 1554657 w 3605684"/>
              <a:gd name="connsiteY2" fmla="*/ 295846 h 1154184"/>
              <a:gd name="connsiteX3" fmla="*/ 2595268 w 3605684"/>
              <a:gd name="connsiteY3" fmla="*/ 78537 h 1154184"/>
              <a:gd name="connsiteX4" fmla="*/ 3599339 w 3605684"/>
              <a:gd name="connsiteY4" fmla="*/ 15225 h 1154184"/>
              <a:gd name="connsiteX5" fmla="*/ 3605684 w 3605684"/>
              <a:gd name="connsiteY5" fmla="*/ 1154184 h 1154184"/>
              <a:gd name="connsiteX6" fmla="*/ 0 w 3605684"/>
              <a:gd name="connsiteY6" fmla="*/ 1154184 h 1154184"/>
              <a:gd name="connsiteX7" fmla="*/ 2415 w 3605684"/>
              <a:gd name="connsiteY7" fmla="*/ 1107352 h 1154184"/>
              <a:gd name="connsiteX8" fmla="*/ 221588 w 3605684"/>
              <a:gd name="connsiteY8" fmla="*/ 1095140 h 1154184"/>
              <a:gd name="connsiteX0" fmla="*/ 221588 w 3605684"/>
              <a:gd name="connsiteY0" fmla="*/ 1095140 h 1154184"/>
              <a:gd name="connsiteX1" fmla="*/ 574857 w 3605684"/>
              <a:gd name="connsiteY1" fmla="*/ 937381 h 1154184"/>
              <a:gd name="connsiteX2" fmla="*/ 1554657 w 3605684"/>
              <a:gd name="connsiteY2" fmla="*/ 295846 h 1154184"/>
              <a:gd name="connsiteX3" fmla="*/ 2595268 w 3605684"/>
              <a:gd name="connsiteY3" fmla="*/ 78537 h 1154184"/>
              <a:gd name="connsiteX4" fmla="*/ 3599339 w 3605684"/>
              <a:gd name="connsiteY4" fmla="*/ 15225 h 1154184"/>
              <a:gd name="connsiteX5" fmla="*/ 3605684 w 3605684"/>
              <a:gd name="connsiteY5" fmla="*/ 1154184 h 1154184"/>
              <a:gd name="connsiteX6" fmla="*/ 0 w 3605684"/>
              <a:gd name="connsiteY6" fmla="*/ 1154184 h 1154184"/>
              <a:gd name="connsiteX7" fmla="*/ 2415 w 3605684"/>
              <a:gd name="connsiteY7" fmla="*/ 1107352 h 1154184"/>
              <a:gd name="connsiteX8" fmla="*/ 221588 w 3605684"/>
              <a:gd name="connsiteY8" fmla="*/ 1095140 h 1154184"/>
              <a:gd name="connsiteX0" fmla="*/ 221588 w 3605684"/>
              <a:gd name="connsiteY0" fmla="*/ 1095140 h 1154184"/>
              <a:gd name="connsiteX1" fmla="*/ 574857 w 3605684"/>
              <a:gd name="connsiteY1" fmla="*/ 937381 h 1154184"/>
              <a:gd name="connsiteX2" fmla="*/ 1554657 w 3605684"/>
              <a:gd name="connsiteY2" fmla="*/ 295846 h 1154184"/>
              <a:gd name="connsiteX3" fmla="*/ 2595268 w 3605684"/>
              <a:gd name="connsiteY3" fmla="*/ 78537 h 1154184"/>
              <a:gd name="connsiteX4" fmla="*/ 3599339 w 3605684"/>
              <a:gd name="connsiteY4" fmla="*/ 15225 h 1154184"/>
              <a:gd name="connsiteX5" fmla="*/ 3605684 w 3605684"/>
              <a:gd name="connsiteY5" fmla="*/ 1154184 h 1154184"/>
              <a:gd name="connsiteX6" fmla="*/ 0 w 3605684"/>
              <a:gd name="connsiteY6" fmla="*/ 1154184 h 1154184"/>
              <a:gd name="connsiteX7" fmla="*/ 2415 w 3605684"/>
              <a:gd name="connsiteY7" fmla="*/ 1107352 h 1154184"/>
              <a:gd name="connsiteX8" fmla="*/ 221588 w 3605684"/>
              <a:gd name="connsiteY8" fmla="*/ 1095140 h 1154184"/>
              <a:gd name="connsiteX0" fmla="*/ 221588 w 3605684"/>
              <a:gd name="connsiteY0" fmla="*/ 1095140 h 1307417"/>
              <a:gd name="connsiteX1" fmla="*/ 574857 w 3605684"/>
              <a:gd name="connsiteY1" fmla="*/ 937381 h 1307417"/>
              <a:gd name="connsiteX2" fmla="*/ 1554657 w 3605684"/>
              <a:gd name="connsiteY2" fmla="*/ 295846 h 1307417"/>
              <a:gd name="connsiteX3" fmla="*/ 2595268 w 3605684"/>
              <a:gd name="connsiteY3" fmla="*/ 78537 h 1307417"/>
              <a:gd name="connsiteX4" fmla="*/ 3599339 w 3605684"/>
              <a:gd name="connsiteY4" fmla="*/ 15225 h 1307417"/>
              <a:gd name="connsiteX5" fmla="*/ 3605684 w 3605684"/>
              <a:gd name="connsiteY5" fmla="*/ 1307417 h 1307417"/>
              <a:gd name="connsiteX6" fmla="*/ 0 w 3605684"/>
              <a:gd name="connsiteY6" fmla="*/ 1154184 h 1307417"/>
              <a:gd name="connsiteX7" fmla="*/ 2415 w 3605684"/>
              <a:gd name="connsiteY7" fmla="*/ 1107352 h 1307417"/>
              <a:gd name="connsiteX8" fmla="*/ 221588 w 3605684"/>
              <a:gd name="connsiteY8" fmla="*/ 1095140 h 1307417"/>
              <a:gd name="connsiteX0" fmla="*/ 221588 w 3605684"/>
              <a:gd name="connsiteY0" fmla="*/ 1095140 h 1307417"/>
              <a:gd name="connsiteX1" fmla="*/ 574857 w 3605684"/>
              <a:gd name="connsiteY1" fmla="*/ 937381 h 1307417"/>
              <a:gd name="connsiteX2" fmla="*/ 1554657 w 3605684"/>
              <a:gd name="connsiteY2" fmla="*/ 295846 h 1307417"/>
              <a:gd name="connsiteX3" fmla="*/ 2595268 w 3605684"/>
              <a:gd name="connsiteY3" fmla="*/ 78537 h 1307417"/>
              <a:gd name="connsiteX4" fmla="*/ 3599339 w 3605684"/>
              <a:gd name="connsiteY4" fmla="*/ 15225 h 1307417"/>
              <a:gd name="connsiteX5" fmla="*/ 3605684 w 3605684"/>
              <a:gd name="connsiteY5" fmla="*/ 1307417 h 1307417"/>
              <a:gd name="connsiteX6" fmla="*/ 0 w 3605684"/>
              <a:gd name="connsiteY6" fmla="*/ 1307416 h 1307417"/>
              <a:gd name="connsiteX7" fmla="*/ 2415 w 3605684"/>
              <a:gd name="connsiteY7" fmla="*/ 1107352 h 1307417"/>
              <a:gd name="connsiteX8" fmla="*/ 221588 w 3605684"/>
              <a:gd name="connsiteY8" fmla="*/ 1095140 h 1307417"/>
              <a:gd name="connsiteX0" fmla="*/ 221588 w 3625038"/>
              <a:gd name="connsiteY0" fmla="*/ 1095140 h 1307417"/>
              <a:gd name="connsiteX1" fmla="*/ 574857 w 3625038"/>
              <a:gd name="connsiteY1" fmla="*/ 937381 h 1307417"/>
              <a:gd name="connsiteX2" fmla="*/ 1554657 w 3625038"/>
              <a:gd name="connsiteY2" fmla="*/ 295846 h 1307417"/>
              <a:gd name="connsiteX3" fmla="*/ 2595268 w 3625038"/>
              <a:gd name="connsiteY3" fmla="*/ 78537 h 1307417"/>
              <a:gd name="connsiteX4" fmla="*/ 3625038 w 3625038"/>
              <a:gd name="connsiteY4" fmla="*/ 15225 h 1307417"/>
              <a:gd name="connsiteX5" fmla="*/ 3605684 w 3625038"/>
              <a:gd name="connsiteY5" fmla="*/ 1307417 h 1307417"/>
              <a:gd name="connsiteX6" fmla="*/ 0 w 3625038"/>
              <a:gd name="connsiteY6" fmla="*/ 1307416 h 1307417"/>
              <a:gd name="connsiteX7" fmla="*/ 2415 w 3625038"/>
              <a:gd name="connsiteY7" fmla="*/ 1107352 h 1307417"/>
              <a:gd name="connsiteX8" fmla="*/ 221588 w 3625038"/>
              <a:gd name="connsiteY8" fmla="*/ 1095140 h 1307417"/>
              <a:gd name="connsiteX0" fmla="*/ 221588 w 3636524"/>
              <a:gd name="connsiteY0" fmla="*/ 1095140 h 1307417"/>
              <a:gd name="connsiteX1" fmla="*/ 574857 w 3636524"/>
              <a:gd name="connsiteY1" fmla="*/ 937381 h 1307417"/>
              <a:gd name="connsiteX2" fmla="*/ 1554657 w 3636524"/>
              <a:gd name="connsiteY2" fmla="*/ 295846 h 1307417"/>
              <a:gd name="connsiteX3" fmla="*/ 2595268 w 3636524"/>
              <a:gd name="connsiteY3" fmla="*/ 78537 h 1307417"/>
              <a:gd name="connsiteX4" fmla="*/ 3625038 w 3636524"/>
              <a:gd name="connsiteY4" fmla="*/ 15225 h 1307417"/>
              <a:gd name="connsiteX5" fmla="*/ 3636524 w 3636524"/>
              <a:gd name="connsiteY5" fmla="*/ 1307417 h 1307417"/>
              <a:gd name="connsiteX6" fmla="*/ 0 w 3636524"/>
              <a:gd name="connsiteY6" fmla="*/ 1307416 h 1307417"/>
              <a:gd name="connsiteX7" fmla="*/ 2415 w 3636524"/>
              <a:gd name="connsiteY7" fmla="*/ 1107352 h 1307417"/>
              <a:gd name="connsiteX8" fmla="*/ 221588 w 3636524"/>
              <a:gd name="connsiteY8" fmla="*/ 1095140 h 1307417"/>
              <a:gd name="connsiteX0" fmla="*/ 221588 w 3641664"/>
              <a:gd name="connsiteY0" fmla="*/ 1095140 h 1307417"/>
              <a:gd name="connsiteX1" fmla="*/ 574857 w 3641664"/>
              <a:gd name="connsiteY1" fmla="*/ 937381 h 1307417"/>
              <a:gd name="connsiteX2" fmla="*/ 1554657 w 3641664"/>
              <a:gd name="connsiteY2" fmla="*/ 295846 h 1307417"/>
              <a:gd name="connsiteX3" fmla="*/ 2595268 w 3641664"/>
              <a:gd name="connsiteY3" fmla="*/ 78537 h 1307417"/>
              <a:gd name="connsiteX4" fmla="*/ 3625038 w 3641664"/>
              <a:gd name="connsiteY4" fmla="*/ 15225 h 1307417"/>
              <a:gd name="connsiteX5" fmla="*/ 3641664 w 3641664"/>
              <a:gd name="connsiteY5" fmla="*/ 1307417 h 1307417"/>
              <a:gd name="connsiteX6" fmla="*/ 0 w 3641664"/>
              <a:gd name="connsiteY6" fmla="*/ 1307416 h 1307417"/>
              <a:gd name="connsiteX7" fmla="*/ 2415 w 3641664"/>
              <a:gd name="connsiteY7" fmla="*/ 1107352 h 1307417"/>
              <a:gd name="connsiteX8" fmla="*/ 221588 w 3641664"/>
              <a:gd name="connsiteY8" fmla="*/ 1095140 h 1307417"/>
              <a:gd name="connsiteX0" fmla="*/ 221588 w 3641664"/>
              <a:gd name="connsiteY0" fmla="*/ 1095140 h 1307417"/>
              <a:gd name="connsiteX1" fmla="*/ 574857 w 3641664"/>
              <a:gd name="connsiteY1" fmla="*/ 937381 h 1307417"/>
              <a:gd name="connsiteX2" fmla="*/ 1554657 w 3641664"/>
              <a:gd name="connsiteY2" fmla="*/ 295846 h 1307417"/>
              <a:gd name="connsiteX3" fmla="*/ 2595268 w 3641664"/>
              <a:gd name="connsiteY3" fmla="*/ 78537 h 1307417"/>
              <a:gd name="connsiteX4" fmla="*/ 3635318 w 3641664"/>
              <a:gd name="connsiteY4" fmla="*/ 15225 h 1307417"/>
              <a:gd name="connsiteX5" fmla="*/ 3641664 w 3641664"/>
              <a:gd name="connsiteY5" fmla="*/ 1307417 h 1307417"/>
              <a:gd name="connsiteX6" fmla="*/ 0 w 3641664"/>
              <a:gd name="connsiteY6" fmla="*/ 1307416 h 1307417"/>
              <a:gd name="connsiteX7" fmla="*/ 2415 w 3641664"/>
              <a:gd name="connsiteY7" fmla="*/ 1107352 h 1307417"/>
              <a:gd name="connsiteX8" fmla="*/ 221588 w 3641664"/>
              <a:gd name="connsiteY8" fmla="*/ 1095140 h 1307417"/>
              <a:gd name="connsiteX0" fmla="*/ 221588 w 3642152"/>
              <a:gd name="connsiteY0" fmla="*/ 1095140 h 1307417"/>
              <a:gd name="connsiteX1" fmla="*/ 574857 w 3642152"/>
              <a:gd name="connsiteY1" fmla="*/ 937381 h 1307417"/>
              <a:gd name="connsiteX2" fmla="*/ 1554657 w 3642152"/>
              <a:gd name="connsiteY2" fmla="*/ 295846 h 1307417"/>
              <a:gd name="connsiteX3" fmla="*/ 2595268 w 3642152"/>
              <a:gd name="connsiteY3" fmla="*/ 78537 h 1307417"/>
              <a:gd name="connsiteX4" fmla="*/ 3635318 w 3642152"/>
              <a:gd name="connsiteY4" fmla="*/ 15225 h 1307417"/>
              <a:gd name="connsiteX5" fmla="*/ 3641664 w 3642152"/>
              <a:gd name="connsiteY5" fmla="*/ 1307417 h 1307417"/>
              <a:gd name="connsiteX6" fmla="*/ 0 w 3642152"/>
              <a:gd name="connsiteY6" fmla="*/ 1307416 h 1307417"/>
              <a:gd name="connsiteX7" fmla="*/ 2415 w 3642152"/>
              <a:gd name="connsiteY7" fmla="*/ 1107352 h 1307417"/>
              <a:gd name="connsiteX8" fmla="*/ 221588 w 3642152"/>
              <a:gd name="connsiteY8" fmla="*/ 1095140 h 13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2152" h="1307417">
                <a:moveTo>
                  <a:pt x="221588" y="1095140"/>
                </a:moveTo>
                <a:cubicBezTo>
                  <a:pt x="318033" y="1139238"/>
                  <a:pt x="516601" y="1001101"/>
                  <a:pt x="574857" y="937381"/>
                </a:cubicBezTo>
                <a:cubicBezTo>
                  <a:pt x="1462373" y="385114"/>
                  <a:pt x="1437370" y="414753"/>
                  <a:pt x="1554657" y="295846"/>
                </a:cubicBezTo>
                <a:cubicBezTo>
                  <a:pt x="1944485" y="260209"/>
                  <a:pt x="2419846" y="167327"/>
                  <a:pt x="2595268" y="78537"/>
                </a:cubicBezTo>
                <a:cubicBezTo>
                  <a:pt x="3062392" y="-95847"/>
                  <a:pt x="3494839" y="84982"/>
                  <a:pt x="3635318" y="15225"/>
                </a:cubicBezTo>
                <a:cubicBezTo>
                  <a:pt x="3644770" y="205725"/>
                  <a:pt x="3641664" y="1163627"/>
                  <a:pt x="3641664" y="1307417"/>
                </a:cubicBezTo>
                <a:lnTo>
                  <a:pt x="0" y="1307416"/>
                </a:lnTo>
                <a:cubicBezTo>
                  <a:pt x="880" y="1261366"/>
                  <a:pt x="-9" y="1119944"/>
                  <a:pt x="2415" y="1107352"/>
                </a:cubicBezTo>
                <a:cubicBezTo>
                  <a:pt x="96731" y="1145028"/>
                  <a:pt x="93852" y="1171458"/>
                  <a:pt x="221588" y="1095140"/>
                </a:cubicBezTo>
                <a:close/>
              </a:path>
            </a:pathLst>
          </a:custGeom>
          <a:solidFill>
            <a:srgbClr val="8A953E">
              <a:alpha val="57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3094362" y="6092825"/>
            <a:ext cx="5295249" cy="336090"/>
            <a:chOff x="3094362" y="6092825"/>
            <a:chExt cx="5295249" cy="336090"/>
          </a:xfrm>
        </p:grpSpPr>
        <p:sp>
          <p:nvSpPr>
            <p:cNvPr id="16" name="Textfeld 15"/>
            <p:cNvSpPr txBox="1"/>
            <p:nvPr/>
          </p:nvSpPr>
          <p:spPr>
            <a:xfrm>
              <a:off x="3211705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Rapid improvement in gender equality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948620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Slow improvement in gender equality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5828135" y="6145263"/>
              <a:ext cx="137216" cy="137216"/>
            </a:xfrm>
            <a:prstGeom prst="ellipse">
              <a:avLst/>
            </a:prstGeom>
            <a:solidFill>
              <a:srgbClr val="8A9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094362" y="6157832"/>
              <a:ext cx="137216" cy="137216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1890448" y="5622782"/>
            <a:ext cx="6929702" cy="368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2015              2020                                    2030                                     2040                                   2050</a:t>
            </a:r>
          </a:p>
        </p:txBody>
      </p:sp>
      <p:sp>
        <p:nvSpPr>
          <p:cNvPr id="24" name="Ellipse 23"/>
          <p:cNvSpPr/>
          <p:nvPr/>
        </p:nvSpPr>
        <p:spPr>
          <a:xfrm>
            <a:off x="2959292" y="4990744"/>
            <a:ext cx="218559" cy="218559"/>
          </a:xfrm>
          <a:prstGeom prst="ellipse">
            <a:avLst/>
          </a:prstGeom>
          <a:gradFill>
            <a:gsLst>
              <a:gs pos="51000">
                <a:srgbClr val="8A953E"/>
              </a:gs>
              <a:gs pos="48000">
                <a:srgbClr val="FAA61A"/>
              </a:gs>
              <a:gs pos="0">
                <a:srgbClr val="FAA61A"/>
              </a:gs>
              <a:gs pos="100000">
                <a:srgbClr val="8A953E"/>
              </a:gs>
            </a:gsLst>
            <a:lin ang="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769620" y="3854674"/>
            <a:ext cx="218559" cy="218559"/>
          </a:xfrm>
          <a:prstGeom prst="ellipse">
            <a:avLst/>
          </a:prstGeom>
          <a:gradFill>
            <a:gsLst>
              <a:gs pos="51000">
                <a:srgbClr val="8A953E"/>
              </a:gs>
              <a:gs pos="48000">
                <a:srgbClr val="FAA61A"/>
              </a:gs>
              <a:gs pos="0">
                <a:srgbClr val="FAA61A"/>
              </a:gs>
              <a:gs pos="100000">
                <a:srgbClr val="8A953E"/>
              </a:gs>
            </a:gsLst>
            <a:lin ang="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6598420" y="3509761"/>
            <a:ext cx="218559" cy="218559"/>
          </a:xfrm>
          <a:prstGeom prst="ellipse">
            <a:avLst/>
          </a:prstGeom>
          <a:gradFill>
            <a:gsLst>
              <a:gs pos="51000">
                <a:srgbClr val="8A953E"/>
              </a:gs>
              <a:gs pos="48000">
                <a:srgbClr val="FAA61A"/>
              </a:gs>
              <a:gs pos="0">
                <a:srgbClr val="FAA61A"/>
              </a:gs>
              <a:gs pos="100000">
                <a:srgbClr val="8A953E"/>
              </a:gs>
            </a:gsLst>
            <a:lin ang="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372656" y="3497726"/>
            <a:ext cx="218559" cy="218559"/>
          </a:xfrm>
          <a:prstGeom prst="ellipse">
            <a:avLst/>
          </a:prstGeom>
          <a:solidFill>
            <a:srgbClr val="8A953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8375046" y="3349835"/>
            <a:ext cx="218559" cy="218559"/>
          </a:xfrm>
          <a:prstGeom prst="ellipse">
            <a:avLst/>
          </a:prstGeom>
          <a:solidFill>
            <a:srgbClr val="FAA61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3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series"/>
        </p:bldSub>
      </p:bldGraphic>
      <p:bldP spid="40" grpId="0"/>
      <p:bldP spid="3" grpId="0" animBg="1"/>
      <p:bldP spid="23" grpId="0"/>
      <p:bldP spid="24" grpId="0" animBg="1"/>
      <p:bldP spid="26" grpId="0" animBg="1"/>
      <p:bldP spid="27" grpId="0" animBg="1"/>
      <p:bldP spid="29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How to tackle gender segregation?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3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2364058" y="214583"/>
            <a:ext cx="623945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b="1" dirty="0" smtClean="0">
                <a:latin typeface="Myriad Pro" panose="020B0503030403020204" pitchFamily="34" charset="0"/>
                <a:ea typeface="+mj-ea"/>
              </a:rPr>
              <a:t>What and how? </a:t>
            </a:r>
            <a:endParaRPr lang="en-GB" altLang="en-US" b="1" dirty="0">
              <a:latin typeface="Myriad Pro" panose="020B0503030403020204" pitchFamily="34" charset="0"/>
              <a:ea typeface="+mj-ea"/>
            </a:endParaRPr>
          </a:p>
        </p:txBody>
      </p:sp>
      <p:sp>
        <p:nvSpPr>
          <p:cNvPr id="84995" name="Text Box 12"/>
          <p:cNvSpPr txBox="1">
            <a:spLocks noChangeArrowheads="1"/>
          </p:cNvSpPr>
          <p:nvPr/>
        </p:nvSpPr>
        <p:spPr bwMode="auto">
          <a:xfrm>
            <a:off x="5292725" y="6237288"/>
            <a:ext cx="29511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endParaRPr lang="en-GB" altLang="en-US" sz="1200">
              <a:solidFill>
                <a:srgbClr val="2F2B2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499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386513"/>
            <a:ext cx="481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6291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22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The EU must improve existing and introduce further gender equality measures</a:t>
            </a:r>
          </a:p>
          <a:p>
            <a:pPr>
              <a:spcBef>
                <a:spcPct val="0"/>
              </a:spcBef>
              <a:defRPr/>
            </a:pPr>
            <a:endParaRPr lang="en-GB" altLang="en-US" sz="22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200" dirty="0" smtClean="0"/>
              <a:t>Challenge </a:t>
            </a:r>
            <a:r>
              <a:rPr lang="en-US" sz="2200" b="1" dirty="0"/>
              <a:t>gender stereotypes </a:t>
            </a:r>
            <a:r>
              <a:rPr lang="en-US" sz="2200" dirty="0"/>
              <a:t>early </a:t>
            </a:r>
            <a:r>
              <a:rPr lang="en-US" sz="2200" dirty="0" smtClean="0"/>
              <a:t>on (from kindergarten) and in a </a:t>
            </a:r>
            <a:r>
              <a:rPr lang="en-US" sz="2200" b="1" dirty="0" smtClean="0"/>
              <a:t>comprehensive</a:t>
            </a:r>
            <a:r>
              <a:rPr lang="en-US" sz="2200" dirty="0" smtClean="0"/>
              <a:t> manner (all policy areas require sufficient attention)</a:t>
            </a:r>
            <a:r>
              <a:rPr lang="en-US" sz="2200" dirty="0"/>
              <a:t> </a:t>
            </a:r>
            <a:endParaRPr lang="en-US" sz="2200" dirty="0" smtClean="0"/>
          </a:p>
          <a:p>
            <a:pPr lvl="2">
              <a:spcBef>
                <a:spcPct val="0"/>
              </a:spcBef>
              <a:defRPr/>
            </a:pPr>
            <a:r>
              <a:rPr lang="en-US" sz="1800" dirty="0" smtClean="0"/>
              <a:t>To </a:t>
            </a:r>
            <a:r>
              <a:rPr lang="en-US" sz="1800" dirty="0"/>
              <a:t>better </a:t>
            </a:r>
            <a:r>
              <a:rPr lang="en-US" sz="1800" b="1" dirty="0"/>
              <a:t>support teachers </a:t>
            </a:r>
            <a:r>
              <a:rPr lang="en-US" sz="1800" dirty="0"/>
              <a:t>to really implement gender </a:t>
            </a:r>
            <a:r>
              <a:rPr lang="en-US" sz="1800" dirty="0" smtClean="0"/>
              <a:t>equality and to pay a higher attention on counselling and mentoring services</a:t>
            </a:r>
            <a:endParaRPr lang="en-US" sz="1800" dirty="0"/>
          </a:p>
          <a:p>
            <a:pPr lvl="2">
              <a:spcBef>
                <a:spcPct val="0"/>
              </a:spcBef>
              <a:defRPr/>
            </a:pPr>
            <a:r>
              <a:rPr lang="en-US" sz="1800" dirty="0"/>
              <a:t>To increase gender mainstreaming in </a:t>
            </a:r>
            <a:r>
              <a:rPr lang="en-US" sz="1800" b="1" dirty="0"/>
              <a:t>school </a:t>
            </a:r>
            <a:r>
              <a:rPr lang="en-US" sz="1800" b="1" dirty="0" smtClean="0"/>
              <a:t>curricula</a:t>
            </a:r>
          </a:p>
          <a:p>
            <a:pPr lvl="1">
              <a:spcBef>
                <a:spcPct val="0"/>
              </a:spcBef>
              <a:defRPr/>
            </a:pPr>
            <a:r>
              <a:rPr lang="en-US" sz="2200" dirty="0" smtClean="0"/>
              <a:t>Measures going </a:t>
            </a:r>
            <a:r>
              <a:rPr lang="en-US" sz="2200" b="1" dirty="0" smtClean="0"/>
              <a:t>beyond the education system </a:t>
            </a:r>
            <a:r>
              <a:rPr lang="en-US" sz="2200" dirty="0" smtClean="0"/>
              <a:t>(i.e. media, family, funding… ) and also attention not only to </a:t>
            </a:r>
            <a:r>
              <a:rPr lang="en-US" sz="2200" b="1" dirty="0" smtClean="0"/>
              <a:t>attract</a:t>
            </a:r>
            <a:r>
              <a:rPr lang="en-US" sz="2200" dirty="0" smtClean="0"/>
              <a:t> but also to </a:t>
            </a:r>
            <a:r>
              <a:rPr lang="en-US" sz="2200" b="1" dirty="0" smtClean="0"/>
              <a:t>retain</a:t>
            </a:r>
            <a:r>
              <a:rPr lang="en-US" sz="2200" dirty="0" smtClean="0"/>
              <a:t> a gender balanced workforce</a:t>
            </a:r>
            <a:endParaRPr lang="en-GB" sz="2200" dirty="0"/>
          </a:p>
          <a:p>
            <a:pPr lvl="1">
              <a:spcBef>
                <a:spcPct val="0"/>
              </a:spcBef>
              <a:defRPr/>
            </a:pPr>
            <a:r>
              <a:rPr lang="en-US" sz="2200" dirty="0"/>
              <a:t>Make </a:t>
            </a:r>
            <a:r>
              <a:rPr lang="en-US" sz="2200" b="1" dirty="0"/>
              <a:t>work-life balance provisions</a:t>
            </a:r>
            <a:r>
              <a:rPr lang="en-US" sz="2200" dirty="0"/>
              <a:t> available for both women and </a:t>
            </a:r>
            <a:r>
              <a:rPr lang="en-US" sz="2200" dirty="0" smtClean="0"/>
              <a:t>men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22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200" dirty="0" smtClean="0">
                <a:solidFill>
                  <a:srgbClr val="2F2B20"/>
                </a:solidFill>
                <a:ea typeface="ＭＳ Ｐゴシック" panose="020B0600070205080204" pitchFamily="34" charset="-128"/>
              </a:rPr>
              <a:t>The objective of gender equality policy should not necessarily be a homogenisation of the labour market by gender, although </a:t>
            </a:r>
            <a:r>
              <a:rPr lang="en-GB" sz="2200" b="1" dirty="0" smtClean="0">
                <a:solidFill>
                  <a:srgbClr val="2F2B20"/>
                </a:solidFill>
                <a:ea typeface="ＭＳ Ｐゴシック" panose="020B0600070205080204" pitchFamily="34" charset="-128"/>
              </a:rPr>
              <a:t>gendered roles shall be equally valued and remunerated</a:t>
            </a:r>
          </a:p>
          <a:p>
            <a:pPr marL="457200" indent="-457200">
              <a:spcBef>
                <a:spcPct val="0"/>
              </a:spcBef>
              <a:defRPr/>
            </a:pPr>
            <a:endParaRPr lang="en-GB" sz="2600" dirty="0">
              <a:solidFill>
                <a:srgbClr val="2F2B2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8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4203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96" y="5658846"/>
            <a:ext cx="1527378" cy="3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56858" y="5721196"/>
            <a:ext cx="4476749" cy="270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rgbClr val="064C98"/>
                </a:solidFill>
                <a:latin typeface="+mj-lt"/>
                <a:ea typeface="ＭＳ Ｐゴシック" panose="020B0600070205080204" pitchFamily="34" charset="-128"/>
              </a:rPr>
              <a:t>http://eurogender.eige.europa.eu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56857" y="5006821"/>
            <a:ext cx="4476749" cy="270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rgbClr val="064C98"/>
                </a:solidFill>
                <a:latin typeface="+mj-lt"/>
                <a:ea typeface="ＭＳ Ｐゴシック" panose="020B0600070205080204" pitchFamily="34" charset="-128"/>
              </a:rPr>
              <a:t>http://www.youtube.com/eurogender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56858" y="4313084"/>
            <a:ext cx="4476749" cy="270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rgbClr val="064C98"/>
                </a:solidFill>
                <a:latin typeface="+mj-lt"/>
                <a:ea typeface="ＭＳ Ｐゴシック" panose="020B0600070205080204" pitchFamily="34" charset="-128"/>
              </a:rPr>
              <a:t>http://ww.facebook.com/eige.europa.eu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56858" y="3589184"/>
            <a:ext cx="3905249" cy="270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rgbClr val="064C98"/>
                </a:solidFill>
                <a:latin typeface="+mj-lt"/>
                <a:ea typeface="ＭＳ Ｐゴシック" panose="020B0600070205080204" pitchFamily="34" charset="-128"/>
              </a:rPr>
              <a:t>http://twitter.com/eurogender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47333" y="2884334"/>
            <a:ext cx="3905249" cy="270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>
                <a:solidFill>
                  <a:srgbClr val="064C98"/>
                </a:solidFill>
                <a:latin typeface="+mj-lt"/>
                <a:ea typeface="ＭＳ Ｐゴシック" panose="020B0600070205080204" pitchFamily="34" charset="-128"/>
              </a:rPr>
              <a:t>http://eige.europa.eu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7656" y="2225522"/>
            <a:ext cx="4915052" cy="4398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1800"/>
              </a:spcAft>
              <a:buClr>
                <a:srgbClr val="8A953E"/>
              </a:buClr>
              <a:buSzPct val="120000"/>
            </a:pPr>
            <a:r>
              <a:rPr lang="en-US" sz="2000" dirty="0"/>
              <a:t>Gedimino pr. 16, LT-01103 Vilnius, Lithuania</a:t>
            </a:r>
            <a:endParaRPr lang="de-DE" sz="2000" b="1" dirty="0"/>
          </a:p>
        </p:txBody>
      </p:sp>
      <p:pic>
        <p:nvPicPr>
          <p:cNvPr id="10" name="Picture 6" descr="https://cdn4.iconfinder.com/data/icons/blue-set/64/21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47" y="220434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icons.iconarchive.com/icons/kyo-tux/phuzion/256/File-Web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52" y="2824289"/>
            <a:ext cx="5762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searchengineland.com/figz/wp-content/seloads/2011/08/twitter-bird-logo-squ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01" y="352729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upload.wikimedia.org/wikipedia/commons/c/cd/Facebook_logo_(square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44" y="423031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://seeklogo.com/images/Y/youtube-square-logo-3F9D037665-seeklogo.co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961475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60147"/>
          </a:xfrm>
        </p:spPr>
        <p:txBody>
          <a:bodyPr>
            <a:normAutofit/>
          </a:bodyPr>
          <a:lstStyle/>
          <a:p>
            <a:r>
              <a:rPr lang="en-US" sz="3200" dirty="0"/>
              <a:t>Distribution of tertiary education students by field and sex, </a:t>
            </a:r>
            <a:r>
              <a:rPr lang="en-US" sz="2200" dirty="0"/>
              <a:t>EU-28, 2013 (%)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75317" y="1889760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35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82937" y="2394156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30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82937" y="2905461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25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82937" y="3423676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82937" y="3941891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15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82937" y="4473924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10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6277" y="4978320"/>
            <a:ext cx="28492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36277" y="5489625"/>
            <a:ext cx="28492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38028" y="5664170"/>
            <a:ext cx="975022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Social sciences, </a:t>
            </a:r>
          </a:p>
          <a:p>
            <a:pPr algn="ctr"/>
            <a:r>
              <a:rPr lang="en-US" sz="800" b="1" dirty="0"/>
              <a:t>business and law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28577" y="5664170"/>
            <a:ext cx="1371897" cy="4381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Engineering, </a:t>
            </a:r>
          </a:p>
          <a:p>
            <a:pPr algn="ctr"/>
            <a:r>
              <a:rPr lang="en-US" sz="800" b="1" dirty="0"/>
              <a:t>manufacturing </a:t>
            </a:r>
          </a:p>
          <a:p>
            <a:pPr algn="ctr"/>
            <a:r>
              <a:rPr lang="en-US" sz="800" b="1" dirty="0"/>
              <a:t>and construction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539828" y="5664170"/>
            <a:ext cx="663872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Health and welfare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82777" y="5664170"/>
            <a:ext cx="692447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Humanities and arts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965403" y="5664170"/>
            <a:ext cx="816272" cy="4381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Science, mathematics</a:t>
            </a:r>
          </a:p>
          <a:p>
            <a:pPr algn="ctr"/>
            <a:r>
              <a:rPr lang="en-US" sz="800" b="1" dirty="0"/>
              <a:t>and computing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819478" y="5664170"/>
            <a:ext cx="63529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Education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81478" y="5664170"/>
            <a:ext cx="63529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Services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267277" y="5664170"/>
            <a:ext cx="82579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Agriculture and veterinary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11828" y="5664170"/>
            <a:ext cx="63529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800" b="1" dirty="0"/>
              <a:t>Unknown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817682" y="6153150"/>
            <a:ext cx="500193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/>
              <a:t>Male</a:t>
            </a:r>
          </a:p>
        </p:txBody>
      </p:sp>
      <p:sp>
        <p:nvSpPr>
          <p:cNvPr id="26" name="Ellipse 25"/>
          <p:cNvSpPr/>
          <p:nvPr/>
        </p:nvSpPr>
        <p:spPr>
          <a:xfrm>
            <a:off x="2700338" y="6218157"/>
            <a:ext cx="137216" cy="137216"/>
          </a:xfrm>
          <a:prstGeom prst="ellipse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027107" y="6149340"/>
            <a:ext cx="624018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/>
              <a:t>Female</a:t>
            </a:r>
          </a:p>
        </p:txBody>
      </p:sp>
      <p:sp>
        <p:nvSpPr>
          <p:cNvPr id="28" name="Ellipse 27"/>
          <p:cNvSpPr/>
          <p:nvPr/>
        </p:nvSpPr>
        <p:spPr>
          <a:xfrm>
            <a:off x="1909763" y="6214347"/>
            <a:ext cx="137216" cy="137216"/>
          </a:xfrm>
          <a:prstGeom prst="ellipse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192020" y="2239928"/>
            <a:ext cx="303530" cy="1955397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192973" y="4195325"/>
            <a:ext cx="303530" cy="1429409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948781" y="4003154"/>
            <a:ext cx="301625" cy="416731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2947353" y="4416430"/>
            <a:ext cx="303530" cy="1208304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3706021" y="4260102"/>
            <a:ext cx="301623" cy="995404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704593" y="5251186"/>
            <a:ext cx="303530" cy="373547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465640" y="4352948"/>
            <a:ext cx="301623" cy="826984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4464212" y="5179934"/>
            <a:ext cx="303530" cy="442641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5225325" y="4465228"/>
            <a:ext cx="301620" cy="453438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5223833" y="4918666"/>
            <a:ext cx="303530" cy="706068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5982499" y="4799908"/>
            <a:ext cx="301620" cy="636972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5981071" y="5434722"/>
            <a:ext cx="303530" cy="192171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6742119" y="5179933"/>
            <a:ext cx="301619" cy="215923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6740691" y="5391537"/>
            <a:ext cx="303530" cy="233197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7506503" y="5434721"/>
            <a:ext cx="301616" cy="99324"/>
          </a:xfrm>
          <a:prstGeom prst="rect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7505075" y="5531887"/>
            <a:ext cx="303530" cy="92846"/>
          </a:xfrm>
          <a:prstGeom prst="rect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r Verbinder 52"/>
          <p:cNvCxnSpPr/>
          <p:nvPr/>
        </p:nvCxnSpPr>
        <p:spPr>
          <a:xfrm>
            <a:off x="8264695" y="5603784"/>
            <a:ext cx="303530" cy="0"/>
          </a:xfrm>
          <a:prstGeom prst="line">
            <a:avLst/>
          </a:prstGeom>
          <a:ln w="25400">
            <a:solidFill>
              <a:srgbClr val="DB7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8264695" y="5566635"/>
            <a:ext cx="303530" cy="0"/>
          </a:xfrm>
          <a:prstGeom prst="line">
            <a:avLst/>
          </a:prstGeom>
          <a:ln w="44450">
            <a:solidFill>
              <a:srgbClr val="948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6160957" y="6162905"/>
            <a:ext cx="2735393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en-US" sz="900" i="1" dirty="0"/>
              <a:t>Source: Eurostat (online data code: educ_uoe_enrt03)</a:t>
            </a:r>
          </a:p>
        </p:txBody>
      </p:sp>
      <p:grpSp>
        <p:nvGrpSpPr>
          <p:cNvPr id="55" name="Gruppieren 54"/>
          <p:cNvGrpSpPr/>
          <p:nvPr/>
        </p:nvGrpSpPr>
        <p:grpSpPr>
          <a:xfrm>
            <a:off x="1952625" y="1994151"/>
            <a:ext cx="6868160" cy="3627503"/>
            <a:chOff x="1562100" y="1840230"/>
            <a:chExt cx="6868160" cy="4000500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1577340" y="18402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1569720" y="24117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1562100" y="29832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1577340" y="35547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>
              <a:off x="1562100" y="41262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1584960" y="46977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1569720" y="5269230"/>
              <a:ext cx="68453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>
              <a:off x="1584960" y="5840730"/>
              <a:ext cx="68453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3" y="-2951"/>
            <a:ext cx="6704241" cy="1560147"/>
          </a:xfrm>
        </p:spPr>
        <p:txBody>
          <a:bodyPr>
            <a:normAutofit/>
          </a:bodyPr>
          <a:lstStyle/>
          <a:p>
            <a:r>
              <a:rPr lang="en-US" sz="3200" dirty="0"/>
              <a:t>Graduates (%) in science, mathematics and computing </a:t>
            </a:r>
            <a:r>
              <a:rPr lang="en-US" sz="2200" dirty="0"/>
              <a:t>per 1,000 inhabitants aged 20-29 years, EU-28, 2003-13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35786" y="5891300"/>
            <a:ext cx="4369618" cy="6950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en-US" sz="900" i="1" dirty="0"/>
              <a:t>(1) 2010 and 2012: estimates.</a:t>
            </a:r>
          </a:p>
          <a:p>
            <a:pPr algn="r"/>
            <a:r>
              <a:rPr lang="en-US" sz="900" i="1" dirty="0"/>
              <a:t>(2) Values for 2011 interpolated on the basis of 2010 and 2012 data.</a:t>
            </a:r>
          </a:p>
          <a:p>
            <a:pPr algn="r"/>
            <a:r>
              <a:rPr lang="en-US" sz="900" i="1" dirty="0"/>
              <a:t>Source: Eurostat (online data codes: educ_grad5, educ_uoe_grad02 and demo_pjangroup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17682" y="6153150"/>
            <a:ext cx="500193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/>
              <a:t>Male</a:t>
            </a:r>
          </a:p>
        </p:txBody>
      </p:sp>
      <p:sp>
        <p:nvSpPr>
          <p:cNvPr id="7" name="Ellipse 6"/>
          <p:cNvSpPr/>
          <p:nvPr/>
        </p:nvSpPr>
        <p:spPr>
          <a:xfrm>
            <a:off x="2700338" y="6218157"/>
            <a:ext cx="137216" cy="137216"/>
          </a:xfrm>
          <a:prstGeom prst="ellipse">
            <a:avLst/>
          </a:prstGeom>
          <a:solidFill>
            <a:srgbClr val="DB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027107" y="6149340"/>
            <a:ext cx="624018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/>
              <a:t>Female</a:t>
            </a:r>
          </a:p>
        </p:txBody>
      </p:sp>
      <p:sp>
        <p:nvSpPr>
          <p:cNvPr id="9" name="Ellipse 8"/>
          <p:cNvSpPr/>
          <p:nvPr/>
        </p:nvSpPr>
        <p:spPr>
          <a:xfrm>
            <a:off x="1909763" y="6214347"/>
            <a:ext cx="137216" cy="137216"/>
          </a:xfrm>
          <a:prstGeom prst="ellipse">
            <a:avLst/>
          </a:prstGeom>
          <a:solidFill>
            <a:srgbClr val="94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58963" y="6153380"/>
            <a:ext cx="500193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/>
              <a:t>Total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41619" y="6218387"/>
            <a:ext cx="137216" cy="137216"/>
          </a:xfrm>
          <a:prstGeom prst="ellipse">
            <a:avLst/>
          </a:prstGeom>
          <a:solidFill>
            <a:srgbClr val="50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/>
          <p:nvPr/>
        </p:nvCxnSpPr>
        <p:spPr>
          <a:xfrm>
            <a:off x="1966543" y="2131311"/>
            <a:ext cx="62513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952625" y="2996290"/>
            <a:ext cx="62513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1966543" y="3851055"/>
            <a:ext cx="62513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1973501" y="4722385"/>
            <a:ext cx="62513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1973501" y="5574664"/>
            <a:ext cx="625133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670237" y="2010851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20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663887" y="2861751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15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676587" y="3719862"/>
            <a:ext cx="34588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10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751424" y="4586208"/>
            <a:ext cx="28492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5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751424" y="5440413"/>
            <a:ext cx="284928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000" b="1" dirty="0"/>
              <a:t>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066628" y="5567968"/>
            <a:ext cx="6207422" cy="2308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800" b="1" dirty="0"/>
              <a:t>2003                2004                2005                 2006                2007                2008                2009                 2010             2011(²)              2012                 2013</a:t>
            </a:r>
          </a:p>
        </p:txBody>
      </p:sp>
      <p:sp>
        <p:nvSpPr>
          <p:cNvPr id="44" name="Freihandform 43"/>
          <p:cNvSpPr/>
          <p:nvPr/>
        </p:nvSpPr>
        <p:spPr>
          <a:xfrm>
            <a:off x="2254249" y="3001010"/>
            <a:ext cx="3933825" cy="590550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825" h="590550">
                <a:moveTo>
                  <a:pt x="0" y="590550"/>
                </a:moveTo>
                <a:cubicBezTo>
                  <a:pt x="64558" y="576792"/>
                  <a:pt x="510117" y="474133"/>
                  <a:pt x="571500" y="454025"/>
                </a:cubicBezTo>
                <a:cubicBezTo>
                  <a:pt x="764117" y="395817"/>
                  <a:pt x="1057275" y="254529"/>
                  <a:pt x="1127125" y="244475"/>
                </a:cubicBezTo>
                <a:cubicBezTo>
                  <a:pt x="1363133" y="224896"/>
                  <a:pt x="1548342" y="210079"/>
                  <a:pt x="1736725" y="206375"/>
                </a:cubicBezTo>
                <a:cubicBezTo>
                  <a:pt x="1925108" y="202671"/>
                  <a:pt x="2181827" y="228133"/>
                  <a:pt x="2257425" y="222250"/>
                </a:cubicBezTo>
                <a:cubicBezTo>
                  <a:pt x="2362729" y="207433"/>
                  <a:pt x="2728913" y="133350"/>
                  <a:pt x="2806700" y="114300"/>
                </a:cubicBezTo>
                <a:lnTo>
                  <a:pt x="3378200" y="165100"/>
                </a:lnTo>
                <a:cubicBezTo>
                  <a:pt x="3474508" y="133350"/>
                  <a:pt x="3813440" y="34396"/>
                  <a:pt x="3933825" y="0"/>
                </a:cubicBezTo>
              </a:path>
            </a:pathLst>
          </a:custGeom>
          <a:noFill/>
          <a:ln>
            <a:solidFill>
              <a:srgbClr val="DB7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7330439" y="2606674"/>
            <a:ext cx="588963" cy="188913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63" h="188913">
                <a:moveTo>
                  <a:pt x="0" y="188913"/>
                </a:moveTo>
                <a:lnTo>
                  <a:pt x="588963" y="0"/>
                </a:lnTo>
              </a:path>
            </a:pathLst>
          </a:custGeom>
          <a:noFill/>
          <a:ln>
            <a:solidFill>
              <a:srgbClr val="DB7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reihandform 45"/>
          <p:cNvSpPr/>
          <p:nvPr/>
        </p:nvSpPr>
        <p:spPr>
          <a:xfrm>
            <a:off x="6205538" y="2797808"/>
            <a:ext cx="1130300" cy="196850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  <a:gd name="connsiteX0" fmla="*/ 0 w 1084263"/>
              <a:gd name="connsiteY0" fmla="*/ 303213 h 303213"/>
              <a:gd name="connsiteX1" fmla="*/ 1084263 w 1084263"/>
              <a:gd name="connsiteY1" fmla="*/ 0 h 303213"/>
              <a:gd name="connsiteX0" fmla="*/ 0 w 1136650"/>
              <a:gd name="connsiteY0" fmla="*/ 193675 h 193675"/>
              <a:gd name="connsiteX1" fmla="*/ 1136650 w 1136650"/>
              <a:gd name="connsiteY1" fmla="*/ 0 h 193675"/>
              <a:gd name="connsiteX0" fmla="*/ 0 w 1117600"/>
              <a:gd name="connsiteY0" fmla="*/ 196850 h 196850"/>
              <a:gd name="connsiteX1" fmla="*/ 1117600 w 1117600"/>
              <a:gd name="connsiteY1" fmla="*/ 0 h 196850"/>
              <a:gd name="connsiteX0" fmla="*/ 0 w 1130300"/>
              <a:gd name="connsiteY0" fmla="*/ 196850 h 196850"/>
              <a:gd name="connsiteX1" fmla="*/ 1130300 w 1130300"/>
              <a:gd name="connsiteY1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300" h="196850">
                <a:moveTo>
                  <a:pt x="0" y="196850"/>
                </a:moveTo>
                <a:lnTo>
                  <a:pt x="1130300" y="0"/>
                </a:lnTo>
              </a:path>
            </a:pathLst>
          </a:custGeom>
          <a:noFill/>
          <a:ln>
            <a:solidFill>
              <a:srgbClr val="DB79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Freihandform 46"/>
          <p:cNvSpPr/>
          <p:nvPr/>
        </p:nvSpPr>
        <p:spPr>
          <a:xfrm>
            <a:off x="2254251" y="3389954"/>
            <a:ext cx="3937001" cy="449262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29063"/>
              <a:gd name="connsiteY0" fmla="*/ 457200 h 461081"/>
              <a:gd name="connsiteX1" fmla="*/ 566738 w 3929063"/>
              <a:gd name="connsiteY1" fmla="*/ 454025 h 461081"/>
              <a:gd name="connsiteX2" fmla="*/ 1122363 w 3929063"/>
              <a:gd name="connsiteY2" fmla="*/ 244475 h 461081"/>
              <a:gd name="connsiteX3" fmla="*/ 1731963 w 3929063"/>
              <a:gd name="connsiteY3" fmla="*/ 206375 h 461081"/>
              <a:gd name="connsiteX4" fmla="*/ 2252663 w 3929063"/>
              <a:gd name="connsiteY4" fmla="*/ 222250 h 461081"/>
              <a:gd name="connsiteX5" fmla="*/ 2801938 w 3929063"/>
              <a:gd name="connsiteY5" fmla="*/ 114300 h 461081"/>
              <a:gd name="connsiteX6" fmla="*/ 3373438 w 3929063"/>
              <a:gd name="connsiteY6" fmla="*/ 165100 h 461081"/>
              <a:gd name="connsiteX7" fmla="*/ 3929063 w 3929063"/>
              <a:gd name="connsiteY7" fmla="*/ 0 h 461081"/>
              <a:gd name="connsiteX0" fmla="*/ 0 w 3929063"/>
              <a:gd name="connsiteY0" fmla="*/ 457200 h 457200"/>
              <a:gd name="connsiteX1" fmla="*/ 561976 w 3929063"/>
              <a:gd name="connsiteY1" fmla="*/ 392112 h 457200"/>
              <a:gd name="connsiteX2" fmla="*/ 1122363 w 3929063"/>
              <a:gd name="connsiteY2" fmla="*/ 244475 h 457200"/>
              <a:gd name="connsiteX3" fmla="*/ 1731963 w 3929063"/>
              <a:gd name="connsiteY3" fmla="*/ 206375 h 457200"/>
              <a:gd name="connsiteX4" fmla="*/ 2252663 w 3929063"/>
              <a:gd name="connsiteY4" fmla="*/ 222250 h 457200"/>
              <a:gd name="connsiteX5" fmla="*/ 2801938 w 3929063"/>
              <a:gd name="connsiteY5" fmla="*/ 114300 h 457200"/>
              <a:gd name="connsiteX6" fmla="*/ 3373438 w 3929063"/>
              <a:gd name="connsiteY6" fmla="*/ 165100 h 457200"/>
              <a:gd name="connsiteX7" fmla="*/ 3929063 w 3929063"/>
              <a:gd name="connsiteY7" fmla="*/ 0 h 457200"/>
              <a:gd name="connsiteX0" fmla="*/ 0 w 3929063"/>
              <a:gd name="connsiteY0" fmla="*/ 457200 h 457200"/>
              <a:gd name="connsiteX1" fmla="*/ 561976 w 3929063"/>
              <a:gd name="connsiteY1" fmla="*/ 392112 h 457200"/>
              <a:gd name="connsiteX2" fmla="*/ 1122363 w 3929063"/>
              <a:gd name="connsiteY2" fmla="*/ 254000 h 457200"/>
              <a:gd name="connsiteX3" fmla="*/ 1731963 w 3929063"/>
              <a:gd name="connsiteY3" fmla="*/ 206375 h 457200"/>
              <a:gd name="connsiteX4" fmla="*/ 2252663 w 3929063"/>
              <a:gd name="connsiteY4" fmla="*/ 222250 h 457200"/>
              <a:gd name="connsiteX5" fmla="*/ 2801938 w 3929063"/>
              <a:gd name="connsiteY5" fmla="*/ 114300 h 457200"/>
              <a:gd name="connsiteX6" fmla="*/ 3373438 w 3929063"/>
              <a:gd name="connsiteY6" fmla="*/ 165100 h 457200"/>
              <a:gd name="connsiteX7" fmla="*/ 3929063 w 3929063"/>
              <a:gd name="connsiteY7" fmla="*/ 0 h 457200"/>
              <a:gd name="connsiteX0" fmla="*/ 0 w 3929063"/>
              <a:gd name="connsiteY0" fmla="*/ 457200 h 457200"/>
              <a:gd name="connsiteX1" fmla="*/ 561976 w 3929063"/>
              <a:gd name="connsiteY1" fmla="*/ 392112 h 457200"/>
              <a:gd name="connsiteX2" fmla="*/ 1122363 w 3929063"/>
              <a:gd name="connsiteY2" fmla="*/ 254000 h 457200"/>
              <a:gd name="connsiteX3" fmla="*/ 1731963 w 3929063"/>
              <a:gd name="connsiteY3" fmla="*/ 206375 h 457200"/>
              <a:gd name="connsiteX4" fmla="*/ 2252663 w 3929063"/>
              <a:gd name="connsiteY4" fmla="*/ 203200 h 457200"/>
              <a:gd name="connsiteX5" fmla="*/ 2801938 w 3929063"/>
              <a:gd name="connsiteY5" fmla="*/ 114300 h 457200"/>
              <a:gd name="connsiteX6" fmla="*/ 3373438 w 3929063"/>
              <a:gd name="connsiteY6" fmla="*/ 165100 h 457200"/>
              <a:gd name="connsiteX7" fmla="*/ 3929063 w 3929063"/>
              <a:gd name="connsiteY7" fmla="*/ 0 h 457200"/>
              <a:gd name="connsiteX0" fmla="*/ 0 w 3929063"/>
              <a:gd name="connsiteY0" fmla="*/ 457200 h 457200"/>
              <a:gd name="connsiteX1" fmla="*/ 561976 w 3929063"/>
              <a:gd name="connsiteY1" fmla="*/ 392112 h 457200"/>
              <a:gd name="connsiteX2" fmla="*/ 1122363 w 3929063"/>
              <a:gd name="connsiteY2" fmla="*/ 254000 h 457200"/>
              <a:gd name="connsiteX3" fmla="*/ 1731963 w 3929063"/>
              <a:gd name="connsiteY3" fmla="*/ 206375 h 457200"/>
              <a:gd name="connsiteX4" fmla="*/ 2252663 w 3929063"/>
              <a:gd name="connsiteY4" fmla="*/ 203200 h 457200"/>
              <a:gd name="connsiteX5" fmla="*/ 2811463 w 3929063"/>
              <a:gd name="connsiteY5" fmla="*/ 66675 h 457200"/>
              <a:gd name="connsiteX6" fmla="*/ 3373438 w 3929063"/>
              <a:gd name="connsiteY6" fmla="*/ 165100 h 457200"/>
              <a:gd name="connsiteX7" fmla="*/ 3929063 w 3929063"/>
              <a:gd name="connsiteY7" fmla="*/ 0 h 457200"/>
              <a:gd name="connsiteX0" fmla="*/ 0 w 3933826"/>
              <a:gd name="connsiteY0" fmla="*/ 452437 h 452437"/>
              <a:gd name="connsiteX1" fmla="*/ 561976 w 3933826"/>
              <a:gd name="connsiteY1" fmla="*/ 387349 h 452437"/>
              <a:gd name="connsiteX2" fmla="*/ 1122363 w 3933826"/>
              <a:gd name="connsiteY2" fmla="*/ 249237 h 452437"/>
              <a:gd name="connsiteX3" fmla="*/ 1731963 w 3933826"/>
              <a:gd name="connsiteY3" fmla="*/ 201612 h 452437"/>
              <a:gd name="connsiteX4" fmla="*/ 2252663 w 3933826"/>
              <a:gd name="connsiteY4" fmla="*/ 198437 h 452437"/>
              <a:gd name="connsiteX5" fmla="*/ 2811463 w 3933826"/>
              <a:gd name="connsiteY5" fmla="*/ 61912 h 452437"/>
              <a:gd name="connsiteX6" fmla="*/ 3373438 w 3933826"/>
              <a:gd name="connsiteY6" fmla="*/ 160337 h 452437"/>
              <a:gd name="connsiteX7" fmla="*/ 3933826 w 3933826"/>
              <a:gd name="connsiteY7" fmla="*/ 0 h 452437"/>
              <a:gd name="connsiteX0" fmla="*/ 0 w 3937001"/>
              <a:gd name="connsiteY0" fmla="*/ 449262 h 449262"/>
              <a:gd name="connsiteX1" fmla="*/ 561976 w 3937001"/>
              <a:gd name="connsiteY1" fmla="*/ 384174 h 449262"/>
              <a:gd name="connsiteX2" fmla="*/ 1122363 w 3937001"/>
              <a:gd name="connsiteY2" fmla="*/ 246062 h 449262"/>
              <a:gd name="connsiteX3" fmla="*/ 1731963 w 3937001"/>
              <a:gd name="connsiteY3" fmla="*/ 198437 h 449262"/>
              <a:gd name="connsiteX4" fmla="*/ 2252663 w 3937001"/>
              <a:gd name="connsiteY4" fmla="*/ 195262 h 449262"/>
              <a:gd name="connsiteX5" fmla="*/ 2811463 w 3937001"/>
              <a:gd name="connsiteY5" fmla="*/ 58737 h 449262"/>
              <a:gd name="connsiteX6" fmla="*/ 3373438 w 3937001"/>
              <a:gd name="connsiteY6" fmla="*/ 157162 h 449262"/>
              <a:gd name="connsiteX7" fmla="*/ 3937001 w 3937001"/>
              <a:gd name="connsiteY7" fmla="*/ 0 h 4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1" h="449262">
                <a:moveTo>
                  <a:pt x="0" y="449262"/>
                </a:moveTo>
                <a:cubicBezTo>
                  <a:pt x="64558" y="435504"/>
                  <a:pt x="500593" y="404282"/>
                  <a:pt x="561976" y="384174"/>
                </a:cubicBezTo>
                <a:cubicBezTo>
                  <a:pt x="754593" y="325966"/>
                  <a:pt x="1052513" y="256116"/>
                  <a:pt x="1122363" y="246062"/>
                </a:cubicBezTo>
                <a:cubicBezTo>
                  <a:pt x="1358371" y="226483"/>
                  <a:pt x="1543580" y="206904"/>
                  <a:pt x="1731963" y="198437"/>
                </a:cubicBezTo>
                <a:cubicBezTo>
                  <a:pt x="1920346" y="189970"/>
                  <a:pt x="2177065" y="201145"/>
                  <a:pt x="2252663" y="195262"/>
                </a:cubicBezTo>
                <a:cubicBezTo>
                  <a:pt x="2357967" y="180445"/>
                  <a:pt x="2733676" y="77787"/>
                  <a:pt x="2811463" y="58737"/>
                </a:cubicBezTo>
                <a:lnTo>
                  <a:pt x="3373438" y="157162"/>
                </a:lnTo>
                <a:cubicBezTo>
                  <a:pt x="3469746" y="125412"/>
                  <a:pt x="3816616" y="34396"/>
                  <a:pt x="3937001" y="0"/>
                </a:cubicBezTo>
              </a:path>
            </a:pathLst>
          </a:custGeom>
          <a:noFill/>
          <a:ln>
            <a:solidFill>
              <a:srgbClr val="50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>
            <a:off x="7311073" y="2994665"/>
            <a:ext cx="588963" cy="241301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  <a:gd name="connsiteX0" fmla="*/ 0 w 588963"/>
              <a:gd name="connsiteY0" fmla="*/ 241301 h 241301"/>
              <a:gd name="connsiteX1" fmla="*/ 588963 w 588963"/>
              <a:gd name="connsiteY1" fmla="*/ 0 h 2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63" h="241301">
                <a:moveTo>
                  <a:pt x="0" y="241301"/>
                </a:moveTo>
                <a:lnTo>
                  <a:pt x="588963" y="0"/>
                </a:lnTo>
              </a:path>
            </a:pathLst>
          </a:custGeom>
          <a:noFill/>
          <a:ln>
            <a:solidFill>
              <a:srgbClr val="50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reihandform 48"/>
          <p:cNvSpPr/>
          <p:nvPr/>
        </p:nvSpPr>
        <p:spPr>
          <a:xfrm>
            <a:off x="6188076" y="3234377"/>
            <a:ext cx="1127125" cy="155575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  <a:gd name="connsiteX0" fmla="*/ 0 w 1084263"/>
              <a:gd name="connsiteY0" fmla="*/ 303213 h 303213"/>
              <a:gd name="connsiteX1" fmla="*/ 1084263 w 1084263"/>
              <a:gd name="connsiteY1" fmla="*/ 0 h 303213"/>
              <a:gd name="connsiteX0" fmla="*/ 0 w 1136650"/>
              <a:gd name="connsiteY0" fmla="*/ 193675 h 193675"/>
              <a:gd name="connsiteX1" fmla="*/ 1136650 w 1136650"/>
              <a:gd name="connsiteY1" fmla="*/ 0 h 193675"/>
              <a:gd name="connsiteX0" fmla="*/ 0 w 1108075"/>
              <a:gd name="connsiteY0" fmla="*/ 136525 h 136525"/>
              <a:gd name="connsiteX1" fmla="*/ 1108075 w 1108075"/>
              <a:gd name="connsiteY1" fmla="*/ 0 h 136525"/>
              <a:gd name="connsiteX0" fmla="*/ 0 w 1098550"/>
              <a:gd name="connsiteY0" fmla="*/ 169863 h 169863"/>
              <a:gd name="connsiteX1" fmla="*/ 1098550 w 1098550"/>
              <a:gd name="connsiteY1" fmla="*/ 0 h 169863"/>
              <a:gd name="connsiteX0" fmla="*/ 0 w 1127125"/>
              <a:gd name="connsiteY0" fmla="*/ 150813 h 150813"/>
              <a:gd name="connsiteX1" fmla="*/ 1127125 w 1127125"/>
              <a:gd name="connsiteY1" fmla="*/ 0 h 150813"/>
              <a:gd name="connsiteX0" fmla="*/ 0 w 1127125"/>
              <a:gd name="connsiteY0" fmla="*/ 155575 h 155575"/>
              <a:gd name="connsiteX1" fmla="*/ 1127125 w 1127125"/>
              <a:gd name="connsiteY1" fmla="*/ 0 h 155575"/>
              <a:gd name="connsiteX0" fmla="*/ 0 w 1127125"/>
              <a:gd name="connsiteY0" fmla="*/ 155575 h 155575"/>
              <a:gd name="connsiteX1" fmla="*/ 1127125 w 1127125"/>
              <a:gd name="connsiteY1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7125" h="155575">
                <a:moveTo>
                  <a:pt x="0" y="155575"/>
                </a:moveTo>
                <a:cubicBezTo>
                  <a:pt x="375708" y="103717"/>
                  <a:pt x="727604" y="42333"/>
                  <a:pt x="1127125" y="0"/>
                </a:cubicBezTo>
              </a:path>
            </a:pathLst>
          </a:custGeom>
          <a:noFill/>
          <a:ln>
            <a:solidFill>
              <a:srgbClr val="503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Freihandform 49"/>
          <p:cNvSpPr/>
          <p:nvPr/>
        </p:nvSpPr>
        <p:spPr>
          <a:xfrm>
            <a:off x="2249478" y="3777311"/>
            <a:ext cx="3971925" cy="325460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71925"/>
              <a:gd name="connsiteY0" fmla="*/ 590550 h 590550"/>
              <a:gd name="connsiteX1" fmla="*/ 571500 w 3971925"/>
              <a:gd name="connsiteY1" fmla="*/ 454025 h 590550"/>
              <a:gd name="connsiteX2" fmla="*/ 1127125 w 3971925"/>
              <a:gd name="connsiteY2" fmla="*/ 244475 h 590550"/>
              <a:gd name="connsiteX3" fmla="*/ 1736725 w 3971925"/>
              <a:gd name="connsiteY3" fmla="*/ 206375 h 590550"/>
              <a:gd name="connsiteX4" fmla="*/ 2257425 w 3971925"/>
              <a:gd name="connsiteY4" fmla="*/ 222250 h 590550"/>
              <a:gd name="connsiteX5" fmla="*/ 2806700 w 3971925"/>
              <a:gd name="connsiteY5" fmla="*/ 114300 h 590550"/>
              <a:gd name="connsiteX6" fmla="*/ 3378200 w 3971925"/>
              <a:gd name="connsiteY6" fmla="*/ 165100 h 590550"/>
              <a:gd name="connsiteX7" fmla="*/ 3971925 w 3971925"/>
              <a:gd name="connsiteY7" fmla="*/ 0 h 590550"/>
              <a:gd name="connsiteX0" fmla="*/ 0 w 3971925"/>
              <a:gd name="connsiteY0" fmla="*/ 590550 h 590550"/>
              <a:gd name="connsiteX1" fmla="*/ 571500 w 3971925"/>
              <a:gd name="connsiteY1" fmla="*/ 454025 h 590550"/>
              <a:gd name="connsiteX2" fmla="*/ 1127125 w 3971925"/>
              <a:gd name="connsiteY2" fmla="*/ 244475 h 590550"/>
              <a:gd name="connsiteX3" fmla="*/ 1736725 w 3971925"/>
              <a:gd name="connsiteY3" fmla="*/ 206375 h 590550"/>
              <a:gd name="connsiteX4" fmla="*/ 2257425 w 3971925"/>
              <a:gd name="connsiteY4" fmla="*/ 222250 h 590550"/>
              <a:gd name="connsiteX5" fmla="*/ 2806700 w 3971925"/>
              <a:gd name="connsiteY5" fmla="*/ 114300 h 590550"/>
              <a:gd name="connsiteX6" fmla="*/ 3416300 w 3971925"/>
              <a:gd name="connsiteY6" fmla="*/ 141287 h 590550"/>
              <a:gd name="connsiteX7" fmla="*/ 3971925 w 3971925"/>
              <a:gd name="connsiteY7" fmla="*/ 0 h 590550"/>
              <a:gd name="connsiteX0" fmla="*/ 0 w 3971925"/>
              <a:gd name="connsiteY0" fmla="*/ 590550 h 590550"/>
              <a:gd name="connsiteX1" fmla="*/ 571500 w 3971925"/>
              <a:gd name="connsiteY1" fmla="*/ 454025 h 590550"/>
              <a:gd name="connsiteX2" fmla="*/ 1127125 w 3971925"/>
              <a:gd name="connsiteY2" fmla="*/ 244475 h 590550"/>
              <a:gd name="connsiteX3" fmla="*/ 1736725 w 3971925"/>
              <a:gd name="connsiteY3" fmla="*/ 206375 h 590550"/>
              <a:gd name="connsiteX4" fmla="*/ 2257425 w 3971925"/>
              <a:gd name="connsiteY4" fmla="*/ 222250 h 590550"/>
              <a:gd name="connsiteX5" fmla="*/ 2825750 w 3971925"/>
              <a:gd name="connsiteY5" fmla="*/ 28575 h 590550"/>
              <a:gd name="connsiteX6" fmla="*/ 3416300 w 3971925"/>
              <a:gd name="connsiteY6" fmla="*/ 141287 h 590550"/>
              <a:gd name="connsiteX7" fmla="*/ 3971925 w 3971925"/>
              <a:gd name="connsiteY7" fmla="*/ 0 h 590550"/>
              <a:gd name="connsiteX0" fmla="*/ 0 w 3971925"/>
              <a:gd name="connsiteY0" fmla="*/ 590550 h 590550"/>
              <a:gd name="connsiteX1" fmla="*/ 571500 w 3971925"/>
              <a:gd name="connsiteY1" fmla="*/ 454025 h 590550"/>
              <a:gd name="connsiteX2" fmla="*/ 1127125 w 3971925"/>
              <a:gd name="connsiteY2" fmla="*/ 244475 h 590550"/>
              <a:gd name="connsiteX3" fmla="*/ 1736725 w 3971925"/>
              <a:gd name="connsiteY3" fmla="*/ 206375 h 590550"/>
              <a:gd name="connsiteX4" fmla="*/ 2247900 w 3971925"/>
              <a:gd name="connsiteY4" fmla="*/ 169862 h 590550"/>
              <a:gd name="connsiteX5" fmla="*/ 2825750 w 3971925"/>
              <a:gd name="connsiteY5" fmla="*/ 28575 h 590550"/>
              <a:gd name="connsiteX6" fmla="*/ 3416300 w 3971925"/>
              <a:gd name="connsiteY6" fmla="*/ 141287 h 590550"/>
              <a:gd name="connsiteX7" fmla="*/ 3971925 w 3971925"/>
              <a:gd name="connsiteY7" fmla="*/ 0 h 590550"/>
              <a:gd name="connsiteX0" fmla="*/ 0 w 3971925"/>
              <a:gd name="connsiteY0" fmla="*/ 304800 h 455569"/>
              <a:gd name="connsiteX1" fmla="*/ 571500 w 3971925"/>
              <a:gd name="connsiteY1" fmla="*/ 454025 h 455569"/>
              <a:gd name="connsiteX2" fmla="*/ 1127125 w 3971925"/>
              <a:gd name="connsiteY2" fmla="*/ 244475 h 455569"/>
              <a:gd name="connsiteX3" fmla="*/ 1736725 w 3971925"/>
              <a:gd name="connsiteY3" fmla="*/ 206375 h 455569"/>
              <a:gd name="connsiteX4" fmla="*/ 2247900 w 3971925"/>
              <a:gd name="connsiteY4" fmla="*/ 169862 h 455569"/>
              <a:gd name="connsiteX5" fmla="*/ 2825750 w 3971925"/>
              <a:gd name="connsiteY5" fmla="*/ 28575 h 455569"/>
              <a:gd name="connsiteX6" fmla="*/ 3416300 w 3971925"/>
              <a:gd name="connsiteY6" fmla="*/ 141287 h 455569"/>
              <a:gd name="connsiteX7" fmla="*/ 3971925 w 3971925"/>
              <a:gd name="connsiteY7" fmla="*/ 0 h 455569"/>
              <a:gd name="connsiteX0" fmla="*/ 0 w 3971925"/>
              <a:gd name="connsiteY0" fmla="*/ 304800 h 329944"/>
              <a:gd name="connsiteX1" fmla="*/ 576263 w 3971925"/>
              <a:gd name="connsiteY1" fmla="*/ 325437 h 329944"/>
              <a:gd name="connsiteX2" fmla="*/ 1127125 w 3971925"/>
              <a:gd name="connsiteY2" fmla="*/ 244475 h 329944"/>
              <a:gd name="connsiteX3" fmla="*/ 1736725 w 3971925"/>
              <a:gd name="connsiteY3" fmla="*/ 206375 h 329944"/>
              <a:gd name="connsiteX4" fmla="*/ 2247900 w 3971925"/>
              <a:gd name="connsiteY4" fmla="*/ 169862 h 329944"/>
              <a:gd name="connsiteX5" fmla="*/ 2825750 w 3971925"/>
              <a:gd name="connsiteY5" fmla="*/ 28575 h 329944"/>
              <a:gd name="connsiteX6" fmla="*/ 3416300 w 3971925"/>
              <a:gd name="connsiteY6" fmla="*/ 141287 h 329944"/>
              <a:gd name="connsiteX7" fmla="*/ 3971925 w 3971925"/>
              <a:gd name="connsiteY7" fmla="*/ 0 h 329944"/>
              <a:gd name="connsiteX0" fmla="*/ 0 w 3971925"/>
              <a:gd name="connsiteY0" fmla="*/ 304800 h 329944"/>
              <a:gd name="connsiteX1" fmla="*/ 576263 w 3971925"/>
              <a:gd name="connsiteY1" fmla="*/ 325437 h 329944"/>
              <a:gd name="connsiteX2" fmla="*/ 1127125 w 3971925"/>
              <a:gd name="connsiteY2" fmla="*/ 244475 h 329944"/>
              <a:gd name="connsiteX3" fmla="*/ 1736725 w 3971925"/>
              <a:gd name="connsiteY3" fmla="*/ 206375 h 329944"/>
              <a:gd name="connsiteX4" fmla="*/ 2247900 w 3971925"/>
              <a:gd name="connsiteY4" fmla="*/ 169862 h 329944"/>
              <a:gd name="connsiteX5" fmla="*/ 2825750 w 3971925"/>
              <a:gd name="connsiteY5" fmla="*/ 28575 h 329944"/>
              <a:gd name="connsiteX6" fmla="*/ 3416300 w 3971925"/>
              <a:gd name="connsiteY6" fmla="*/ 141287 h 329944"/>
              <a:gd name="connsiteX7" fmla="*/ 3971925 w 3971925"/>
              <a:gd name="connsiteY7" fmla="*/ 0 h 329944"/>
              <a:gd name="connsiteX0" fmla="*/ 0 w 3971925"/>
              <a:gd name="connsiteY0" fmla="*/ 304800 h 325460"/>
              <a:gd name="connsiteX1" fmla="*/ 576263 w 3971925"/>
              <a:gd name="connsiteY1" fmla="*/ 325437 h 325460"/>
              <a:gd name="connsiteX2" fmla="*/ 1127125 w 3971925"/>
              <a:gd name="connsiteY2" fmla="*/ 244475 h 325460"/>
              <a:gd name="connsiteX3" fmla="*/ 1736725 w 3971925"/>
              <a:gd name="connsiteY3" fmla="*/ 206375 h 325460"/>
              <a:gd name="connsiteX4" fmla="*/ 2247900 w 3971925"/>
              <a:gd name="connsiteY4" fmla="*/ 169862 h 325460"/>
              <a:gd name="connsiteX5" fmla="*/ 2825750 w 3971925"/>
              <a:gd name="connsiteY5" fmla="*/ 28575 h 325460"/>
              <a:gd name="connsiteX6" fmla="*/ 3416300 w 3971925"/>
              <a:gd name="connsiteY6" fmla="*/ 141287 h 325460"/>
              <a:gd name="connsiteX7" fmla="*/ 3971925 w 3971925"/>
              <a:gd name="connsiteY7" fmla="*/ 0 h 325460"/>
              <a:gd name="connsiteX0" fmla="*/ 0 w 3971925"/>
              <a:gd name="connsiteY0" fmla="*/ 304800 h 434980"/>
              <a:gd name="connsiteX1" fmla="*/ 576263 w 3971925"/>
              <a:gd name="connsiteY1" fmla="*/ 434975 h 434980"/>
              <a:gd name="connsiteX2" fmla="*/ 1127125 w 3971925"/>
              <a:gd name="connsiteY2" fmla="*/ 244475 h 434980"/>
              <a:gd name="connsiteX3" fmla="*/ 1736725 w 3971925"/>
              <a:gd name="connsiteY3" fmla="*/ 206375 h 434980"/>
              <a:gd name="connsiteX4" fmla="*/ 2247900 w 3971925"/>
              <a:gd name="connsiteY4" fmla="*/ 169862 h 434980"/>
              <a:gd name="connsiteX5" fmla="*/ 2825750 w 3971925"/>
              <a:gd name="connsiteY5" fmla="*/ 28575 h 434980"/>
              <a:gd name="connsiteX6" fmla="*/ 3416300 w 3971925"/>
              <a:gd name="connsiteY6" fmla="*/ 141287 h 434980"/>
              <a:gd name="connsiteX7" fmla="*/ 3971925 w 3971925"/>
              <a:gd name="connsiteY7" fmla="*/ 0 h 434980"/>
              <a:gd name="connsiteX0" fmla="*/ 0 w 3971925"/>
              <a:gd name="connsiteY0" fmla="*/ 304800 h 325460"/>
              <a:gd name="connsiteX1" fmla="*/ 576263 w 3971925"/>
              <a:gd name="connsiteY1" fmla="*/ 325437 h 325460"/>
              <a:gd name="connsiteX2" fmla="*/ 1127125 w 3971925"/>
              <a:gd name="connsiteY2" fmla="*/ 244475 h 325460"/>
              <a:gd name="connsiteX3" fmla="*/ 1736725 w 3971925"/>
              <a:gd name="connsiteY3" fmla="*/ 206375 h 325460"/>
              <a:gd name="connsiteX4" fmla="*/ 2247900 w 3971925"/>
              <a:gd name="connsiteY4" fmla="*/ 169862 h 325460"/>
              <a:gd name="connsiteX5" fmla="*/ 2825750 w 3971925"/>
              <a:gd name="connsiteY5" fmla="*/ 28575 h 325460"/>
              <a:gd name="connsiteX6" fmla="*/ 3416300 w 3971925"/>
              <a:gd name="connsiteY6" fmla="*/ 141287 h 325460"/>
              <a:gd name="connsiteX7" fmla="*/ 3971925 w 3971925"/>
              <a:gd name="connsiteY7" fmla="*/ 0 h 325460"/>
              <a:gd name="connsiteX0" fmla="*/ 0 w 3971925"/>
              <a:gd name="connsiteY0" fmla="*/ 304800 h 325460"/>
              <a:gd name="connsiteX1" fmla="*/ 576263 w 3971925"/>
              <a:gd name="connsiteY1" fmla="*/ 325437 h 325460"/>
              <a:gd name="connsiteX2" fmla="*/ 1127125 w 3971925"/>
              <a:gd name="connsiteY2" fmla="*/ 258762 h 325460"/>
              <a:gd name="connsiteX3" fmla="*/ 1736725 w 3971925"/>
              <a:gd name="connsiteY3" fmla="*/ 206375 h 325460"/>
              <a:gd name="connsiteX4" fmla="*/ 2247900 w 3971925"/>
              <a:gd name="connsiteY4" fmla="*/ 169862 h 325460"/>
              <a:gd name="connsiteX5" fmla="*/ 2825750 w 3971925"/>
              <a:gd name="connsiteY5" fmla="*/ 28575 h 325460"/>
              <a:gd name="connsiteX6" fmla="*/ 3416300 w 3971925"/>
              <a:gd name="connsiteY6" fmla="*/ 141287 h 325460"/>
              <a:gd name="connsiteX7" fmla="*/ 3971925 w 3971925"/>
              <a:gd name="connsiteY7" fmla="*/ 0 h 325460"/>
              <a:gd name="connsiteX0" fmla="*/ 0 w 3971925"/>
              <a:gd name="connsiteY0" fmla="*/ 304800 h 325460"/>
              <a:gd name="connsiteX1" fmla="*/ 576263 w 3971925"/>
              <a:gd name="connsiteY1" fmla="*/ 325437 h 325460"/>
              <a:gd name="connsiteX2" fmla="*/ 1127125 w 3971925"/>
              <a:gd name="connsiteY2" fmla="*/ 258762 h 325460"/>
              <a:gd name="connsiteX3" fmla="*/ 1736725 w 3971925"/>
              <a:gd name="connsiteY3" fmla="*/ 273050 h 325460"/>
              <a:gd name="connsiteX4" fmla="*/ 2247900 w 3971925"/>
              <a:gd name="connsiteY4" fmla="*/ 169862 h 325460"/>
              <a:gd name="connsiteX5" fmla="*/ 2825750 w 3971925"/>
              <a:gd name="connsiteY5" fmla="*/ 28575 h 325460"/>
              <a:gd name="connsiteX6" fmla="*/ 3416300 w 3971925"/>
              <a:gd name="connsiteY6" fmla="*/ 141287 h 325460"/>
              <a:gd name="connsiteX7" fmla="*/ 3971925 w 3971925"/>
              <a:gd name="connsiteY7" fmla="*/ 0 h 325460"/>
              <a:gd name="connsiteX0" fmla="*/ 0 w 3971925"/>
              <a:gd name="connsiteY0" fmla="*/ 304800 h 325460"/>
              <a:gd name="connsiteX1" fmla="*/ 576263 w 3971925"/>
              <a:gd name="connsiteY1" fmla="*/ 325437 h 325460"/>
              <a:gd name="connsiteX2" fmla="*/ 1127125 w 3971925"/>
              <a:gd name="connsiteY2" fmla="*/ 258762 h 325460"/>
              <a:gd name="connsiteX3" fmla="*/ 1731963 w 3971925"/>
              <a:gd name="connsiteY3" fmla="*/ 196850 h 325460"/>
              <a:gd name="connsiteX4" fmla="*/ 2247900 w 3971925"/>
              <a:gd name="connsiteY4" fmla="*/ 169862 h 325460"/>
              <a:gd name="connsiteX5" fmla="*/ 2825750 w 3971925"/>
              <a:gd name="connsiteY5" fmla="*/ 28575 h 325460"/>
              <a:gd name="connsiteX6" fmla="*/ 3416300 w 3971925"/>
              <a:gd name="connsiteY6" fmla="*/ 141287 h 325460"/>
              <a:gd name="connsiteX7" fmla="*/ 3971925 w 3971925"/>
              <a:gd name="connsiteY7" fmla="*/ 0 h 3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925" h="325460">
                <a:moveTo>
                  <a:pt x="0" y="304800"/>
                </a:moveTo>
                <a:cubicBezTo>
                  <a:pt x="64558" y="291042"/>
                  <a:pt x="505355" y="326495"/>
                  <a:pt x="576263" y="325437"/>
                </a:cubicBezTo>
                <a:cubicBezTo>
                  <a:pt x="773642" y="305329"/>
                  <a:pt x="1057275" y="268816"/>
                  <a:pt x="1127125" y="258762"/>
                </a:cubicBezTo>
                <a:lnTo>
                  <a:pt x="1731963" y="196850"/>
                </a:lnTo>
                <a:lnTo>
                  <a:pt x="2247900" y="169862"/>
                </a:lnTo>
                <a:cubicBezTo>
                  <a:pt x="2353204" y="155045"/>
                  <a:pt x="2747963" y="47625"/>
                  <a:pt x="2825750" y="28575"/>
                </a:cubicBezTo>
                <a:lnTo>
                  <a:pt x="3416300" y="141287"/>
                </a:lnTo>
                <a:cubicBezTo>
                  <a:pt x="3512608" y="109537"/>
                  <a:pt x="3851540" y="34396"/>
                  <a:pt x="3971925" y="0"/>
                </a:cubicBezTo>
              </a:path>
            </a:pathLst>
          </a:custGeom>
          <a:noFill/>
          <a:ln>
            <a:solidFill>
              <a:srgbClr val="948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Freihandform 50"/>
          <p:cNvSpPr/>
          <p:nvPr/>
        </p:nvSpPr>
        <p:spPr>
          <a:xfrm>
            <a:off x="7318365" y="3396312"/>
            <a:ext cx="584201" cy="274638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  <a:gd name="connsiteX0" fmla="*/ 0 w 584201"/>
              <a:gd name="connsiteY0" fmla="*/ 274638 h 274638"/>
              <a:gd name="connsiteX1" fmla="*/ 584201 w 584201"/>
              <a:gd name="connsiteY1" fmla="*/ 0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1" h="274638">
                <a:moveTo>
                  <a:pt x="0" y="274638"/>
                </a:moveTo>
                <a:lnTo>
                  <a:pt x="584201" y="0"/>
                </a:lnTo>
              </a:path>
            </a:pathLst>
          </a:custGeom>
          <a:noFill/>
          <a:ln>
            <a:solidFill>
              <a:srgbClr val="948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reihandform 51"/>
          <p:cNvSpPr/>
          <p:nvPr/>
        </p:nvSpPr>
        <p:spPr>
          <a:xfrm>
            <a:off x="6213467" y="3674124"/>
            <a:ext cx="1090612" cy="103188"/>
          </a:xfrm>
          <a:custGeom>
            <a:avLst/>
            <a:gdLst>
              <a:gd name="connsiteX0" fmla="*/ 0 w 3956050"/>
              <a:gd name="connsiteY0" fmla="*/ 590550 h 590550"/>
              <a:gd name="connsiteX1" fmla="*/ 31750 w 3956050"/>
              <a:gd name="connsiteY1" fmla="*/ 571500 h 590550"/>
              <a:gd name="connsiteX2" fmla="*/ 101600 w 3956050"/>
              <a:gd name="connsiteY2" fmla="*/ 558800 h 590550"/>
              <a:gd name="connsiteX3" fmla="*/ 241300 w 3956050"/>
              <a:gd name="connsiteY3" fmla="*/ 539750 h 590550"/>
              <a:gd name="connsiteX4" fmla="*/ 342900 w 3956050"/>
              <a:gd name="connsiteY4" fmla="*/ 527050 h 590550"/>
              <a:gd name="connsiteX5" fmla="*/ 400050 w 3956050"/>
              <a:gd name="connsiteY5" fmla="*/ 514350 h 590550"/>
              <a:gd name="connsiteX6" fmla="*/ 419100 w 3956050"/>
              <a:gd name="connsiteY6" fmla="*/ 508000 h 590550"/>
              <a:gd name="connsiteX7" fmla="*/ 488950 w 3956050"/>
              <a:gd name="connsiteY7" fmla="*/ 495300 h 590550"/>
              <a:gd name="connsiteX8" fmla="*/ 533400 w 3956050"/>
              <a:gd name="connsiteY8" fmla="*/ 482600 h 590550"/>
              <a:gd name="connsiteX9" fmla="*/ 577850 w 3956050"/>
              <a:gd name="connsiteY9" fmla="*/ 476250 h 590550"/>
              <a:gd name="connsiteX10" fmla="*/ 615950 w 3956050"/>
              <a:gd name="connsiteY10" fmla="*/ 457200 h 590550"/>
              <a:gd name="connsiteX11" fmla="*/ 654050 w 3956050"/>
              <a:gd name="connsiteY11" fmla="*/ 444500 h 590550"/>
              <a:gd name="connsiteX12" fmla="*/ 704850 w 3956050"/>
              <a:gd name="connsiteY12" fmla="*/ 431800 h 590550"/>
              <a:gd name="connsiteX13" fmla="*/ 723900 w 3956050"/>
              <a:gd name="connsiteY13" fmla="*/ 419100 h 590550"/>
              <a:gd name="connsiteX14" fmla="*/ 762000 w 3956050"/>
              <a:gd name="connsiteY14" fmla="*/ 406400 h 590550"/>
              <a:gd name="connsiteX15" fmla="*/ 781050 w 3956050"/>
              <a:gd name="connsiteY15" fmla="*/ 400050 h 590550"/>
              <a:gd name="connsiteX16" fmla="*/ 838200 w 3956050"/>
              <a:gd name="connsiteY16" fmla="*/ 374650 h 590550"/>
              <a:gd name="connsiteX17" fmla="*/ 901700 w 3956050"/>
              <a:gd name="connsiteY17" fmla="*/ 361950 h 590550"/>
              <a:gd name="connsiteX18" fmla="*/ 958850 w 3956050"/>
              <a:gd name="connsiteY18" fmla="*/ 330200 h 590550"/>
              <a:gd name="connsiteX19" fmla="*/ 977900 w 3956050"/>
              <a:gd name="connsiteY19" fmla="*/ 317500 h 590550"/>
              <a:gd name="connsiteX20" fmla="*/ 996950 w 3956050"/>
              <a:gd name="connsiteY20" fmla="*/ 311150 h 590550"/>
              <a:gd name="connsiteX21" fmla="*/ 1016000 w 3956050"/>
              <a:gd name="connsiteY21" fmla="*/ 298450 h 590550"/>
              <a:gd name="connsiteX22" fmla="*/ 1035050 w 3956050"/>
              <a:gd name="connsiteY22" fmla="*/ 292100 h 590550"/>
              <a:gd name="connsiteX23" fmla="*/ 1054100 w 3956050"/>
              <a:gd name="connsiteY23" fmla="*/ 279400 h 590550"/>
              <a:gd name="connsiteX24" fmla="*/ 1098550 w 3956050"/>
              <a:gd name="connsiteY24" fmla="*/ 266700 h 590550"/>
              <a:gd name="connsiteX25" fmla="*/ 1155700 w 3956050"/>
              <a:gd name="connsiteY25" fmla="*/ 241300 h 590550"/>
              <a:gd name="connsiteX26" fmla="*/ 1466850 w 3956050"/>
              <a:gd name="connsiteY26" fmla="*/ 222250 h 590550"/>
              <a:gd name="connsiteX27" fmla="*/ 1676400 w 3956050"/>
              <a:gd name="connsiteY27" fmla="*/ 215900 h 590550"/>
              <a:gd name="connsiteX28" fmla="*/ 1949450 w 3956050"/>
              <a:gd name="connsiteY28" fmla="*/ 222250 h 590550"/>
              <a:gd name="connsiteX29" fmla="*/ 2133600 w 3956050"/>
              <a:gd name="connsiteY29" fmla="*/ 228600 h 590550"/>
              <a:gd name="connsiteX30" fmla="*/ 2159000 w 3956050"/>
              <a:gd name="connsiteY30" fmla="*/ 241300 h 590550"/>
              <a:gd name="connsiteX31" fmla="*/ 2184400 w 3956050"/>
              <a:gd name="connsiteY31" fmla="*/ 247650 h 590550"/>
              <a:gd name="connsiteX32" fmla="*/ 2292350 w 3956050"/>
              <a:gd name="connsiteY32" fmla="*/ 234950 h 590550"/>
              <a:gd name="connsiteX33" fmla="*/ 2336800 w 3956050"/>
              <a:gd name="connsiteY33" fmla="*/ 215900 h 590550"/>
              <a:gd name="connsiteX34" fmla="*/ 2374900 w 3956050"/>
              <a:gd name="connsiteY34" fmla="*/ 203200 h 590550"/>
              <a:gd name="connsiteX35" fmla="*/ 2393950 w 3956050"/>
              <a:gd name="connsiteY35" fmla="*/ 196850 h 590550"/>
              <a:gd name="connsiteX36" fmla="*/ 2705100 w 3956050"/>
              <a:gd name="connsiteY36" fmla="*/ 184150 h 590550"/>
              <a:gd name="connsiteX37" fmla="*/ 2743200 w 3956050"/>
              <a:gd name="connsiteY37" fmla="*/ 177800 h 590550"/>
              <a:gd name="connsiteX38" fmla="*/ 2781300 w 3956050"/>
              <a:gd name="connsiteY38" fmla="*/ 165100 h 590550"/>
              <a:gd name="connsiteX39" fmla="*/ 2838450 w 3956050"/>
              <a:gd name="connsiteY39" fmla="*/ 146050 h 590550"/>
              <a:gd name="connsiteX40" fmla="*/ 2895600 w 3956050"/>
              <a:gd name="connsiteY40" fmla="*/ 127000 h 590550"/>
              <a:gd name="connsiteX41" fmla="*/ 2914650 w 3956050"/>
              <a:gd name="connsiteY41" fmla="*/ 120650 h 590550"/>
              <a:gd name="connsiteX42" fmla="*/ 3130550 w 3956050"/>
              <a:gd name="connsiteY42" fmla="*/ 127000 h 590550"/>
              <a:gd name="connsiteX43" fmla="*/ 3149600 w 3956050"/>
              <a:gd name="connsiteY43" fmla="*/ 133350 h 590550"/>
              <a:gd name="connsiteX44" fmla="*/ 3321050 w 3956050"/>
              <a:gd name="connsiteY44" fmla="*/ 139700 h 590550"/>
              <a:gd name="connsiteX45" fmla="*/ 3352800 w 3956050"/>
              <a:gd name="connsiteY45" fmla="*/ 146050 h 590550"/>
              <a:gd name="connsiteX46" fmla="*/ 3403600 w 3956050"/>
              <a:gd name="connsiteY46" fmla="*/ 158750 h 590550"/>
              <a:gd name="connsiteX47" fmla="*/ 3435350 w 3956050"/>
              <a:gd name="connsiteY47" fmla="*/ 152400 h 590550"/>
              <a:gd name="connsiteX48" fmla="*/ 3454400 w 3956050"/>
              <a:gd name="connsiteY48" fmla="*/ 146050 h 590550"/>
              <a:gd name="connsiteX49" fmla="*/ 3479800 w 3956050"/>
              <a:gd name="connsiteY49" fmla="*/ 139700 h 590550"/>
              <a:gd name="connsiteX50" fmla="*/ 3498850 w 3956050"/>
              <a:gd name="connsiteY50" fmla="*/ 133350 h 590550"/>
              <a:gd name="connsiteX51" fmla="*/ 3524250 w 3956050"/>
              <a:gd name="connsiteY51" fmla="*/ 127000 h 590550"/>
              <a:gd name="connsiteX52" fmla="*/ 3543300 w 3956050"/>
              <a:gd name="connsiteY52" fmla="*/ 120650 h 590550"/>
              <a:gd name="connsiteX53" fmla="*/ 3568700 w 3956050"/>
              <a:gd name="connsiteY53" fmla="*/ 107950 h 590550"/>
              <a:gd name="connsiteX54" fmla="*/ 3600450 w 3956050"/>
              <a:gd name="connsiteY54" fmla="*/ 101600 h 590550"/>
              <a:gd name="connsiteX55" fmla="*/ 3657600 w 3956050"/>
              <a:gd name="connsiteY55" fmla="*/ 82550 h 590550"/>
              <a:gd name="connsiteX56" fmla="*/ 3695700 w 3956050"/>
              <a:gd name="connsiteY56" fmla="*/ 69850 h 590550"/>
              <a:gd name="connsiteX57" fmla="*/ 3714750 w 3956050"/>
              <a:gd name="connsiteY57" fmla="*/ 57150 h 590550"/>
              <a:gd name="connsiteX58" fmla="*/ 3765550 w 3956050"/>
              <a:gd name="connsiteY58" fmla="*/ 50800 h 590550"/>
              <a:gd name="connsiteX59" fmla="*/ 3854450 w 3956050"/>
              <a:gd name="connsiteY59" fmla="*/ 38100 h 590550"/>
              <a:gd name="connsiteX60" fmla="*/ 3905250 w 3956050"/>
              <a:gd name="connsiteY60" fmla="*/ 31750 h 590550"/>
              <a:gd name="connsiteX61" fmla="*/ 3943350 w 3956050"/>
              <a:gd name="connsiteY61" fmla="*/ 19050 h 590550"/>
              <a:gd name="connsiteX62" fmla="*/ 3956050 w 3956050"/>
              <a:gd name="connsiteY62" fmla="*/ 0 h 590550"/>
              <a:gd name="connsiteX0" fmla="*/ 0 w 3956050"/>
              <a:gd name="connsiteY0" fmla="*/ 590550 h 590550"/>
              <a:gd name="connsiteX1" fmla="*/ 101600 w 3956050"/>
              <a:gd name="connsiteY1" fmla="*/ 558800 h 590550"/>
              <a:gd name="connsiteX2" fmla="*/ 241300 w 3956050"/>
              <a:gd name="connsiteY2" fmla="*/ 539750 h 590550"/>
              <a:gd name="connsiteX3" fmla="*/ 342900 w 3956050"/>
              <a:gd name="connsiteY3" fmla="*/ 527050 h 590550"/>
              <a:gd name="connsiteX4" fmla="*/ 400050 w 3956050"/>
              <a:gd name="connsiteY4" fmla="*/ 514350 h 590550"/>
              <a:gd name="connsiteX5" fmla="*/ 419100 w 3956050"/>
              <a:gd name="connsiteY5" fmla="*/ 508000 h 590550"/>
              <a:gd name="connsiteX6" fmla="*/ 488950 w 3956050"/>
              <a:gd name="connsiteY6" fmla="*/ 495300 h 590550"/>
              <a:gd name="connsiteX7" fmla="*/ 533400 w 3956050"/>
              <a:gd name="connsiteY7" fmla="*/ 482600 h 590550"/>
              <a:gd name="connsiteX8" fmla="*/ 577850 w 3956050"/>
              <a:gd name="connsiteY8" fmla="*/ 476250 h 590550"/>
              <a:gd name="connsiteX9" fmla="*/ 615950 w 3956050"/>
              <a:gd name="connsiteY9" fmla="*/ 457200 h 590550"/>
              <a:gd name="connsiteX10" fmla="*/ 654050 w 3956050"/>
              <a:gd name="connsiteY10" fmla="*/ 444500 h 590550"/>
              <a:gd name="connsiteX11" fmla="*/ 704850 w 3956050"/>
              <a:gd name="connsiteY11" fmla="*/ 431800 h 590550"/>
              <a:gd name="connsiteX12" fmla="*/ 723900 w 3956050"/>
              <a:gd name="connsiteY12" fmla="*/ 419100 h 590550"/>
              <a:gd name="connsiteX13" fmla="*/ 762000 w 3956050"/>
              <a:gd name="connsiteY13" fmla="*/ 406400 h 590550"/>
              <a:gd name="connsiteX14" fmla="*/ 781050 w 3956050"/>
              <a:gd name="connsiteY14" fmla="*/ 400050 h 590550"/>
              <a:gd name="connsiteX15" fmla="*/ 838200 w 3956050"/>
              <a:gd name="connsiteY15" fmla="*/ 374650 h 590550"/>
              <a:gd name="connsiteX16" fmla="*/ 901700 w 3956050"/>
              <a:gd name="connsiteY16" fmla="*/ 361950 h 590550"/>
              <a:gd name="connsiteX17" fmla="*/ 958850 w 3956050"/>
              <a:gd name="connsiteY17" fmla="*/ 330200 h 590550"/>
              <a:gd name="connsiteX18" fmla="*/ 977900 w 3956050"/>
              <a:gd name="connsiteY18" fmla="*/ 317500 h 590550"/>
              <a:gd name="connsiteX19" fmla="*/ 996950 w 3956050"/>
              <a:gd name="connsiteY19" fmla="*/ 311150 h 590550"/>
              <a:gd name="connsiteX20" fmla="*/ 1016000 w 3956050"/>
              <a:gd name="connsiteY20" fmla="*/ 298450 h 590550"/>
              <a:gd name="connsiteX21" fmla="*/ 1035050 w 3956050"/>
              <a:gd name="connsiteY21" fmla="*/ 292100 h 590550"/>
              <a:gd name="connsiteX22" fmla="*/ 1054100 w 3956050"/>
              <a:gd name="connsiteY22" fmla="*/ 279400 h 590550"/>
              <a:gd name="connsiteX23" fmla="*/ 1098550 w 3956050"/>
              <a:gd name="connsiteY23" fmla="*/ 266700 h 590550"/>
              <a:gd name="connsiteX24" fmla="*/ 1155700 w 3956050"/>
              <a:gd name="connsiteY24" fmla="*/ 241300 h 590550"/>
              <a:gd name="connsiteX25" fmla="*/ 1466850 w 3956050"/>
              <a:gd name="connsiteY25" fmla="*/ 222250 h 590550"/>
              <a:gd name="connsiteX26" fmla="*/ 1676400 w 3956050"/>
              <a:gd name="connsiteY26" fmla="*/ 215900 h 590550"/>
              <a:gd name="connsiteX27" fmla="*/ 1949450 w 3956050"/>
              <a:gd name="connsiteY27" fmla="*/ 222250 h 590550"/>
              <a:gd name="connsiteX28" fmla="*/ 2133600 w 3956050"/>
              <a:gd name="connsiteY28" fmla="*/ 228600 h 590550"/>
              <a:gd name="connsiteX29" fmla="*/ 2159000 w 3956050"/>
              <a:gd name="connsiteY29" fmla="*/ 241300 h 590550"/>
              <a:gd name="connsiteX30" fmla="*/ 2184400 w 3956050"/>
              <a:gd name="connsiteY30" fmla="*/ 247650 h 590550"/>
              <a:gd name="connsiteX31" fmla="*/ 2292350 w 3956050"/>
              <a:gd name="connsiteY31" fmla="*/ 234950 h 590550"/>
              <a:gd name="connsiteX32" fmla="*/ 2336800 w 3956050"/>
              <a:gd name="connsiteY32" fmla="*/ 215900 h 590550"/>
              <a:gd name="connsiteX33" fmla="*/ 2374900 w 3956050"/>
              <a:gd name="connsiteY33" fmla="*/ 203200 h 590550"/>
              <a:gd name="connsiteX34" fmla="*/ 2393950 w 3956050"/>
              <a:gd name="connsiteY34" fmla="*/ 196850 h 590550"/>
              <a:gd name="connsiteX35" fmla="*/ 2705100 w 3956050"/>
              <a:gd name="connsiteY35" fmla="*/ 184150 h 590550"/>
              <a:gd name="connsiteX36" fmla="*/ 2743200 w 3956050"/>
              <a:gd name="connsiteY36" fmla="*/ 177800 h 590550"/>
              <a:gd name="connsiteX37" fmla="*/ 2781300 w 3956050"/>
              <a:gd name="connsiteY37" fmla="*/ 165100 h 590550"/>
              <a:gd name="connsiteX38" fmla="*/ 2838450 w 3956050"/>
              <a:gd name="connsiteY38" fmla="*/ 146050 h 590550"/>
              <a:gd name="connsiteX39" fmla="*/ 2895600 w 3956050"/>
              <a:gd name="connsiteY39" fmla="*/ 127000 h 590550"/>
              <a:gd name="connsiteX40" fmla="*/ 2914650 w 3956050"/>
              <a:gd name="connsiteY40" fmla="*/ 120650 h 590550"/>
              <a:gd name="connsiteX41" fmla="*/ 3130550 w 3956050"/>
              <a:gd name="connsiteY41" fmla="*/ 127000 h 590550"/>
              <a:gd name="connsiteX42" fmla="*/ 3149600 w 3956050"/>
              <a:gd name="connsiteY42" fmla="*/ 133350 h 590550"/>
              <a:gd name="connsiteX43" fmla="*/ 3321050 w 3956050"/>
              <a:gd name="connsiteY43" fmla="*/ 139700 h 590550"/>
              <a:gd name="connsiteX44" fmla="*/ 3352800 w 3956050"/>
              <a:gd name="connsiteY44" fmla="*/ 146050 h 590550"/>
              <a:gd name="connsiteX45" fmla="*/ 3403600 w 3956050"/>
              <a:gd name="connsiteY45" fmla="*/ 158750 h 590550"/>
              <a:gd name="connsiteX46" fmla="*/ 3435350 w 3956050"/>
              <a:gd name="connsiteY46" fmla="*/ 152400 h 590550"/>
              <a:gd name="connsiteX47" fmla="*/ 3454400 w 3956050"/>
              <a:gd name="connsiteY47" fmla="*/ 146050 h 590550"/>
              <a:gd name="connsiteX48" fmla="*/ 3479800 w 3956050"/>
              <a:gd name="connsiteY48" fmla="*/ 139700 h 590550"/>
              <a:gd name="connsiteX49" fmla="*/ 3498850 w 3956050"/>
              <a:gd name="connsiteY49" fmla="*/ 133350 h 590550"/>
              <a:gd name="connsiteX50" fmla="*/ 3524250 w 3956050"/>
              <a:gd name="connsiteY50" fmla="*/ 127000 h 590550"/>
              <a:gd name="connsiteX51" fmla="*/ 3543300 w 3956050"/>
              <a:gd name="connsiteY51" fmla="*/ 120650 h 590550"/>
              <a:gd name="connsiteX52" fmla="*/ 3568700 w 3956050"/>
              <a:gd name="connsiteY52" fmla="*/ 107950 h 590550"/>
              <a:gd name="connsiteX53" fmla="*/ 3600450 w 3956050"/>
              <a:gd name="connsiteY53" fmla="*/ 101600 h 590550"/>
              <a:gd name="connsiteX54" fmla="*/ 3657600 w 3956050"/>
              <a:gd name="connsiteY54" fmla="*/ 82550 h 590550"/>
              <a:gd name="connsiteX55" fmla="*/ 3695700 w 3956050"/>
              <a:gd name="connsiteY55" fmla="*/ 69850 h 590550"/>
              <a:gd name="connsiteX56" fmla="*/ 3714750 w 3956050"/>
              <a:gd name="connsiteY56" fmla="*/ 57150 h 590550"/>
              <a:gd name="connsiteX57" fmla="*/ 3765550 w 3956050"/>
              <a:gd name="connsiteY57" fmla="*/ 50800 h 590550"/>
              <a:gd name="connsiteX58" fmla="*/ 3854450 w 3956050"/>
              <a:gd name="connsiteY58" fmla="*/ 38100 h 590550"/>
              <a:gd name="connsiteX59" fmla="*/ 3905250 w 3956050"/>
              <a:gd name="connsiteY59" fmla="*/ 31750 h 590550"/>
              <a:gd name="connsiteX60" fmla="*/ 3943350 w 3956050"/>
              <a:gd name="connsiteY60" fmla="*/ 19050 h 590550"/>
              <a:gd name="connsiteX61" fmla="*/ 3956050 w 3956050"/>
              <a:gd name="connsiteY61" fmla="*/ 0 h 590550"/>
              <a:gd name="connsiteX0" fmla="*/ 0 w 3956050"/>
              <a:gd name="connsiteY0" fmla="*/ 590550 h 590550"/>
              <a:gd name="connsiteX1" fmla="*/ 241300 w 3956050"/>
              <a:gd name="connsiteY1" fmla="*/ 539750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635000"/>
              <a:gd name="connsiteX1" fmla="*/ 187325 w 3956050"/>
              <a:gd name="connsiteY1" fmla="*/ 635000 h 635000"/>
              <a:gd name="connsiteX2" fmla="*/ 342900 w 3956050"/>
              <a:gd name="connsiteY2" fmla="*/ 527050 h 635000"/>
              <a:gd name="connsiteX3" fmla="*/ 400050 w 3956050"/>
              <a:gd name="connsiteY3" fmla="*/ 514350 h 635000"/>
              <a:gd name="connsiteX4" fmla="*/ 419100 w 3956050"/>
              <a:gd name="connsiteY4" fmla="*/ 508000 h 635000"/>
              <a:gd name="connsiteX5" fmla="*/ 488950 w 3956050"/>
              <a:gd name="connsiteY5" fmla="*/ 495300 h 635000"/>
              <a:gd name="connsiteX6" fmla="*/ 533400 w 3956050"/>
              <a:gd name="connsiteY6" fmla="*/ 482600 h 635000"/>
              <a:gd name="connsiteX7" fmla="*/ 577850 w 3956050"/>
              <a:gd name="connsiteY7" fmla="*/ 476250 h 635000"/>
              <a:gd name="connsiteX8" fmla="*/ 615950 w 3956050"/>
              <a:gd name="connsiteY8" fmla="*/ 457200 h 635000"/>
              <a:gd name="connsiteX9" fmla="*/ 654050 w 3956050"/>
              <a:gd name="connsiteY9" fmla="*/ 444500 h 635000"/>
              <a:gd name="connsiteX10" fmla="*/ 704850 w 3956050"/>
              <a:gd name="connsiteY10" fmla="*/ 431800 h 635000"/>
              <a:gd name="connsiteX11" fmla="*/ 723900 w 3956050"/>
              <a:gd name="connsiteY11" fmla="*/ 419100 h 635000"/>
              <a:gd name="connsiteX12" fmla="*/ 762000 w 3956050"/>
              <a:gd name="connsiteY12" fmla="*/ 406400 h 635000"/>
              <a:gd name="connsiteX13" fmla="*/ 781050 w 3956050"/>
              <a:gd name="connsiteY13" fmla="*/ 400050 h 635000"/>
              <a:gd name="connsiteX14" fmla="*/ 838200 w 3956050"/>
              <a:gd name="connsiteY14" fmla="*/ 374650 h 635000"/>
              <a:gd name="connsiteX15" fmla="*/ 901700 w 3956050"/>
              <a:gd name="connsiteY15" fmla="*/ 361950 h 635000"/>
              <a:gd name="connsiteX16" fmla="*/ 958850 w 3956050"/>
              <a:gd name="connsiteY16" fmla="*/ 330200 h 635000"/>
              <a:gd name="connsiteX17" fmla="*/ 977900 w 3956050"/>
              <a:gd name="connsiteY17" fmla="*/ 317500 h 635000"/>
              <a:gd name="connsiteX18" fmla="*/ 996950 w 3956050"/>
              <a:gd name="connsiteY18" fmla="*/ 311150 h 635000"/>
              <a:gd name="connsiteX19" fmla="*/ 1016000 w 3956050"/>
              <a:gd name="connsiteY19" fmla="*/ 298450 h 635000"/>
              <a:gd name="connsiteX20" fmla="*/ 1035050 w 3956050"/>
              <a:gd name="connsiteY20" fmla="*/ 292100 h 635000"/>
              <a:gd name="connsiteX21" fmla="*/ 1054100 w 3956050"/>
              <a:gd name="connsiteY21" fmla="*/ 279400 h 635000"/>
              <a:gd name="connsiteX22" fmla="*/ 1098550 w 3956050"/>
              <a:gd name="connsiteY22" fmla="*/ 266700 h 635000"/>
              <a:gd name="connsiteX23" fmla="*/ 1155700 w 3956050"/>
              <a:gd name="connsiteY23" fmla="*/ 241300 h 635000"/>
              <a:gd name="connsiteX24" fmla="*/ 1466850 w 3956050"/>
              <a:gd name="connsiteY24" fmla="*/ 222250 h 635000"/>
              <a:gd name="connsiteX25" fmla="*/ 1676400 w 3956050"/>
              <a:gd name="connsiteY25" fmla="*/ 215900 h 635000"/>
              <a:gd name="connsiteX26" fmla="*/ 1949450 w 3956050"/>
              <a:gd name="connsiteY26" fmla="*/ 222250 h 635000"/>
              <a:gd name="connsiteX27" fmla="*/ 2133600 w 3956050"/>
              <a:gd name="connsiteY27" fmla="*/ 228600 h 635000"/>
              <a:gd name="connsiteX28" fmla="*/ 2159000 w 3956050"/>
              <a:gd name="connsiteY28" fmla="*/ 241300 h 635000"/>
              <a:gd name="connsiteX29" fmla="*/ 2184400 w 3956050"/>
              <a:gd name="connsiteY29" fmla="*/ 247650 h 635000"/>
              <a:gd name="connsiteX30" fmla="*/ 2292350 w 3956050"/>
              <a:gd name="connsiteY30" fmla="*/ 234950 h 635000"/>
              <a:gd name="connsiteX31" fmla="*/ 2336800 w 3956050"/>
              <a:gd name="connsiteY31" fmla="*/ 215900 h 635000"/>
              <a:gd name="connsiteX32" fmla="*/ 2374900 w 3956050"/>
              <a:gd name="connsiteY32" fmla="*/ 203200 h 635000"/>
              <a:gd name="connsiteX33" fmla="*/ 2393950 w 3956050"/>
              <a:gd name="connsiteY33" fmla="*/ 196850 h 635000"/>
              <a:gd name="connsiteX34" fmla="*/ 2705100 w 3956050"/>
              <a:gd name="connsiteY34" fmla="*/ 184150 h 635000"/>
              <a:gd name="connsiteX35" fmla="*/ 2743200 w 3956050"/>
              <a:gd name="connsiteY35" fmla="*/ 177800 h 635000"/>
              <a:gd name="connsiteX36" fmla="*/ 2781300 w 3956050"/>
              <a:gd name="connsiteY36" fmla="*/ 165100 h 635000"/>
              <a:gd name="connsiteX37" fmla="*/ 2838450 w 3956050"/>
              <a:gd name="connsiteY37" fmla="*/ 146050 h 635000"/>
              <a:gd name="connsiteX38" fmla="*/ 2895600 w 3956050"/>
              <a:gd name="connsiteY38" fmla="*/ 127000 h 635000"/>
              <a:gd name="connsiteX39" fmla="*/ 2914650 w 3956050"/>
              <a:gd name="connsiteY39" fmla="*/ 120650 h 635000"/>
              <a:gd name="connsiteX40" fmla="*/ 3130550 w 3956050"/>
              <a:gd name="connsiteY40" fmla="*/ 127000 h 635000"/>
              <a:gd name="connsiteX41" fmla="*/ 3149600 w 3956050"/>
              <a:gd name="connsiteY41" fmla="*/ 133350 h 635000"/>
              <a:gd name="connsiteX42" fmla="*/ 3321050 w 3956050"/>
              <a:gd name="connsiteY42" fmla="*/ 139700 h 635000"/>
              <a:gd name="connsiteX43" fmla="*/ 3352800 w 3956050"/>
              <a:gd name="connsiteY43" fmla="*/ 146050 h 635000"/>
              <a:gd name="connsiteX44" fmla="*/ 3403600 w 3956050"/>
              <a:gd name="connsiteY44" fmla="*/ 158750 h 635000"/>
              <a:gd name="connsiteX45" fmla="*/ 3435350 w 3956050"/>
              <a:gd name="connsiteY45" fmla="*/ 152400 h 635000"/>
              <a:gd name="connsiteX46" fmla="*/ 3454400 w 3956050"/>
              <a:gd name="connsiteY46" fmla="*/ 146050 h 635000"/>
              <a:gd name="connsiteX47" fmla="*/ 3479800 w 3956050"/>
              <a:gd name="connsiteY47" fmla="*/ 139700 h 635000"/>
              <a:gd name="connsiteX48" fmla="*/ 3498850 w 3956050"/>
              <a:gd name="connsiteY48" fmla="*/ 133350 h 635000"/>
              <a:gd name="connsiteX49" fmla="*/ 3524250 w 3956050"/>
              <a:gd name="connsiteY49" fmla="*/ 127000 h 635000"/>
              <a:gd name="connsiteX50" fmla="*/ 3543300 w 3956050"/>
              <a:gd name="connsiteY50" fmla="*/ 120650 h 635000"/>
              <a:gd name="connsiteX51" fmla="*/ 3568700 w 3956050"/>
              <a:gd name="connsiteY51" fmla="*/ 107950 h 635000"/>
              <a:gd name="connsiteX52" fmla="*/ 3600450 w 3956050"/>
              <a:gd name="connsiteY52" fmla="*/ 101600 h 635000"/>
              <a:gd name="connsiteX53" fmla="*/ 3657600 w 3956050"/>
              <a:gd name="connsiteY53" fmla="*/ 82550 h 635000"/>
              <a:gd name="connsiteX54" fmla="*/ 3695700 w 3956050"/>
              <a:gd name="connsiteY54" fmla="*/ 69850 h 635000"/>
              <a:gd name="connsiteX55" fmla="*/ 3714750 w 3956050"/>
              <a:gd name="connsiteY55" fmla="*/ 57150 h 635000"/>
              <a:gd name="connsiteX56" fmla="*/ 3765550 w 3956050"/>
              <a:gd name="connsiteY56" fmla="*/ 50800 h 635000"/>
              <a:gd name="connsiteX57" fmla="*/ 3854450 w 3956050"/>
              <a:gd name="connsiteY57" fmla="*/ 38100 h 635000"/>
              <a:gd name="connsiteX58" fmla="*/ 3905250 w 3956050"/>
              <a:gd name="connsiteY58" fmla="*/ 31750 h 635000"/>
              <a:gd name="connsiteX59" fmla="*/ 3943350 w 3956050"/>
              <a:gd name="connsiteY59" fmla="*/ 19050 h 635000"/>
              <a:gd name="connsiteX60" fmla="*/ 3956050 w 3956050"/>
              <a:gd name="connsiteY60" fmla="*/ 0 h 63500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19100 w 3956050"/>
              <a:gd name="connsiteY4" fmla="*/ 508000 h 590550"/>
              <a:gd name="connsiteX5" fmla="*/ 488950 w 3956050"/>
              <a:gd name="connsiteY5" fmla="*/ 495300 h 590550"/>
              <a:gd name="connsiteX6" fmla="*/ 533400 w 3956050"/>
              <a:gd name="connsiteY6" fmla="*/ 482600 h 590550"/>
              <a:gd name="connsiteX7" fmla="*/ 577850 w 3956050"/>
              <a:gd name="connsiteY7" fmla="*/ 476250 h 590550"/>
              <a:gd name="connsiteX8" fmla="*/ 615950 w 3956050"/>
              <a:gd name="connsiteY8" fmla="*/ 457200 h 590550"/>
              <a:gd name="connsiteX9" fmla="*/ 654050 w 3956050"/>
              <a:gd name="connsiteY9" fmla="*/ 444500 h 590550"/>
              <a:gd name="connsiteX10" fmla="*/ 704850 w 3956050"/>
              <a:gd name="connsiteY10" fmla="*/ 431800 h 590550"/>
              <a:gd name="connsiteX11" fmla="*/ 723900 w 3956050"/>
              <a:gd name="connsiteY11" fmla="*/ 419100 h 590550"/>
              <a:gd name="connsiteX12" fmla="*/ 762000 w 3956050"/>
              <a:gd name="connsiteY12" fmla="*/ 406400 h 590550"/>
              <a:gd name="connsiteX13" fmla="*/ 781050 w 3956050"/>
              <a:gd name="connsiteY13" fmla="*/ 400050 h 590550"/>
              <a:gd name="connsiteX14" fmla="*/ 838200 w 3956050"/>
              <a:gd name="connsiteY14" fmla="*/ 374650 h 590550"/>
              <a:gd name="connsiteX15" fmla="*/ 901700 w 3956050"/>
              <a:gd name="connsiteY15" fmla="*/ 361950 h 590550"/>
              <a:gd name="connsiteX16" fmla="*/ 958850 w 3956050"/>
              <a:gd name="connsiteY16" fmla="*/ 330200 h 590550"/>
              <a:gd name="connsiteX17" fmla="*/ 977900 w 3956050"/>
              <a:gd name="connsiteY17" fmla="*/ 317500 h 590550"/>
              <a:gd name="connsiteX18" fmla="*/ 996950 w 3956050"/>
              <a:gd name="connsiteY18" fmla="*/ 311150 h 590550"/>
              <a:gd name="connsiteX19" fmla="*/ 1016000 w 3956050"/>
              <a:gd name="connsiteY19" fmla="*/ 298450 h 590550"/>
              <a:gd name="connsiteX20" fmla="*/ 1035050 w 3956050"/>
              <a:gd name="connsiteY20" fmla="*/ 292100 h 590550"/>
              <a:gd name="connsiteX21" fmla="*/ 1054100 w 3956050"/>
              <a:gd name="connsiteY21" fmla="*/ 279400 h 590550"/>
              <a:gd name="connsiteX22" fmla="*/ 1098550 w 3956050"/>
              <a:gd name="connsiteY22" fmla="*/ 266700 h 590550"/>
              <a:gd name="connsiteX23" fmla="*/ 1155700 w 3956050"/>
              <a:gd name="connsiteY23" fmla="*/ 241300 h 590550"/>
              <a:gd name="connsiteX24" fmla="*/ 1466850 w 3956050"/>
              <a:gd name="connsiteY24" fmla="*/ 222250 h 590550"/>
              <a:gd name="connsiteX25" fmla="*/ 1676400 w 3956050"/>
              <a:gd name="connsiteY25" fmla="*/ 215900 h 590550"/>
              <a:gd name="connsiteX26" fmla="*/ 1949450 w 3956050"/>
              <a:gd name="connsiteY26" fmla="*/ 222250 h 590550"/>
              <a:gd name="connsiteX27" fmla="*/ 2133600 w 3956050"/>
              <a:gd name="connsiteY27" fmla="*/ 228600 h 590550"/>
              <a:gd name="connsiteX28" fmla="*/ 2159000 w 3956050"/>
              <a:gd name="connsiteY28" fmla="*/ 241300 h 590550"/>
              <a:gd name="connsiteX29" fmla="*/ 2184400 w 3956050"/>
              <a:gd name="connsiteY29" fmla="*/ 247650 h 590550"/>
              <a:gd name="connsiteX30" fmla="*/ 2292350 w 3956050"/>
              <a:gd name="connsiteY30" fmla="*/ 234950 h 590550"/>
              <a:gd name="connsiteX31" fmla="*/ 2336800 w 3956050"/>
              <a:gd name="connsiteY31" fmla="*/ 215900 h 590550"/>
              <a:gd name="connsiteX32" fmla="*/ 2374900 w 3956050"/>
              <a:gd name="connsiteY32" fmla="*/ 203200 h 590550"/>
              <a:gd name="connsiteX33" fmla="*/ 2393950 w 3956050"/>
              <a:gd name="connsiteY33" fmla="*/ 196850 h 590550"/>
              <a:gd name="connsiteX34" fmla="*/ 2705100 w 3956050"/>
              <a:gd name="connsiteY34" fmla="*/ 184150 h 590550"/>
              <a:gd name="connsiteX35" fmla="*/ 2743200 w 3956050"/>
              <a:gd name="connsiteY35" fmla="*/ 177800 h 590550"/>
              <a:gd name="connsiteX36" fmla="*/ 2781300 w 3956050"/>
              <a:gd name="connsiteY36" fmla="*/ 165100 h 590550"/>
              <a:gd name="connsiteX37" fmla="*/ 2838450 w 3956050"/>
              <a:gd name="connsiteY37" fmla="*/ 146050 h 590550"/>
              <a:gd name="connsiteX38" fmla="*/ 2895600 w 3956050"/>
              <a:gd name="connsiteY38" fmla="*/ 127000 h 590550"/>
              <a:gd name="connsiteX39" fmla="*/ 2914650 w 3956050"/>
              <a:gd name="connsiteY39" fmla="*/ 120650 h 590550"/>
              <a:gd name="connsiteX40" fmla="*/ 3130550 w 3956050"/>
              <a:gd name="connsiteY40" fmla="*/ 127000 h 590550"/>
              <a:gd name="connsiteX41" fmla="*/ 3149600 w 3956050"/>
              <a:gd name="connsiteY41" fmla="*/ 133350 h 590550"/>
              <a:gd name="connsiteX42" fmla="*/ 3321050 w 3956050"/>
              <a:gd name="connsiteY42" fmla="*/ 139700 h 590550"/>
              <a:gd name="connsiteX43" fmla="*/ 3352800 w 3956050"/>
              <a:gd name="connsiteY43" fmla="*/ 146050 h 590550"/>
              <a:gd name="connsiteX44" fmla="*/ 3403600 w 3956050"/>
              <a:gd name="connsiteY44" fmla="*/ 158750 h 590550"/>
              <a:gd name="connsiteX45" fmla="*/ 3435350 w 3956050"/>
              <a:gd name="connsiteY45" fmla="*/ 152400 h 590550"/>
              <a:gd name="connsiteX46" fmla="*/ 3454400 w 3956050"/>
              <a:gd name="connsiteY46" fmla="*/ 146050 h 590550"/>
              <a:gd name="connsiteX47" fmla="*/ 3479800 w 3956050"/>
              <a:gd name="connsiteY47" fmla="*/ 139700 h 590550"/>
              <a:gd name="connsiteX48" fmla="*/ 3498850 w 3956050"/>
              <a:gd name="connsiteY48" fmla="*/ 133350 h 590550"/>
              <a:gd name="connsiteX49" fmla="*/ 3524250 w 3956050"/>
              <a:gd name="connsiteY49" fmla="*/ 127000 h 590550"/>
              <a:gd name="connsiteX50" fmla="*/ 3543300 w 3956050"/>
              <a:gd name="connsiteY50" fmla="*/ 120650 h 590550"/>
              <a:gd name="connsiteX51" fmla="*/ 3568700 w 3956050"/>
              <a:gd name="connsiteY51" fmla="*/ 107950 h 590550"/>
              <a:gd name="connsiteX52" fmla="*/ 3600450 w 3956050"/>
              <a:gd name="connsiteY52" fmla="*/ 101600 h 590550"/>
              <a:gd name="connsiteX53" fmla="*/ 3657600 w 3956050"/>
              <a:gd name="connsiteY53" fmla="*/ 82550 h 590550"/>
              <a:gd name="connsiteX54" fmla="*/ 3695700 w 3956050"/>
              <a:gd name="connsiteY54" fmla="*/ 69850 h 590550"/>
              <a:gd name="connsiteX55" fmla="*/ 3714750 w 3956050"/>
              <a:gd name="connsiteY55" fmla="*/ 57150 h 590550"/>
              <a:gd name="connsiteX56" fmla="*/ 3765550 w 3956050"/>
              <a:gd name="connsiteY56" fmla="*/ 50800 h 590550"/>
              <a:gd name="connsiteX57" fmla="*/ 3854450 w 3956050"/>
              <a:gd name="connsiteY57" fmla="*/ 38100 h 590550"/>
              <a:gd name="connsiteX58" fmla="*/ 3905250 w 3956050"/>
              <a:gd name="connsiteY58" fmla="*/ 31750 h 590550"/>
              <a:gd name="connsiteX59" fmla="*/ 3943350 w 3956050"/>
              <a:gd name="connsiteY59" fmla="*/ 19050 h 590550"/>
              <a:gd name="connsiteX60" fmla="*/ 3956050 w 3956050"/>
              <a:gd name="connsiteY6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342900 w 3956050"/>
              <a:gd name="connsiteY2" fmla="*/ 527050 h 590550"/>
              <a:gd name="connsiteX3" fmla="*/ 400050 w 3956050"/>
              <a:gd name="connsiteY3" fmla="*/ 514350 h 590550"/>
              <a:gd name="connsiteX4" fmla="*/ 488950 w 3956050"/>
              <a:gd name="connsiteY4" fmla="*/ 495300 h 590550"/>
              <a:gd name="connsiteX5" fmla="*/ 533400 w 3956050"/>
              <a:gd name="connsiteY5" fmla="*/ 482600 h 590550"/>
              <a:gd name="connsiteX6" fmla="*/ 577850 w 3956050"/>
              <a:gd name="connsiteY6" fmla="*/ 476250 h 590550"/>
              <a:gd name="connsiteX7" fmla="*/ 615950 w 3956050"/>
              <a:gd name="connsiteY7" fmla="*/ 457200 h 590550"/>
              <a:gd name="connsiteX8" fmla="*/ 654050 w 3956050"/>
              <a:gd name="connsiteY8" fmla="*/ 444500 h 590550"/>
              <a:gd name="connsiteX9" fmla="*/ 704850 w 3956050"/>
              <a:gd name="connsiteY9" fmla="*/ 431800 h 590550"/>
              <a:gd name="connsiteX10" fmla="*/ 723900 w 3956050"/>
              <a:gd name="connsiteY10" fmla="*/ 419100 h 590550"/>
              <a:gd name="connsiteX11" fmla="*/ 762000 w 3956050"/>
              <a:gd name="connsiteY11" fmla="*/ 406400 h 590550"/>
              <a:gd name="connsiteX12" fmla="*/ 781050 w 3956050"/>
              <a:gd name="connsiteY12" fmla="*/ 400050 h 590550"/>
              <a:gd name="connsiteX13" fmla="*/ 838200 w 3956050"/>
              <a:gd name="connsiteY13" fmla="*/ 374650 h 590550"/>
              <a:gd name="connsiteX14" fmla="*/ 901700 w 3956050"/>
              <a:gd name="connsiteY14" fmla="*/ 361950 h 590550"/>
              <a:gd name="connsiteX15" fmla="*/ 958850 w 3956050"/>
              <a:gd name="connsiteY15" fmla="*/ 330200 h 590550"/>
              <a:gd name="connsiteX16" fmla="*/ 977900 w 3956050"/>
              <a:gd name="connsiteY16" fmla="*/ 317500 h 590550"/>
              <a:gd name="connsiteX17" fmla="*/ 996950 w 3956050"/>
              <a:gd name="connsiteY17" fmla="*/ 311150 h 590550"/>
              <a:gd name="connsiteX18" fmla="*/ 1016000 w 3956050"/>
              <a:gd name="connsiteY18" fmla="*/ 298450 h 590550"/>
              <a:gd name="connsiteX19" fmla="*/ 1035050 w 3956050"/>
              <a:gd name="connsiteY19" fmla="*/ 292100 h 590550"/>
              <a:gd name="connsiteX20" fmla="*/ 1054100 w 3956050"/>
              <a:gd name="connsiteY20" fmla="*/ 279400 h 590550"/>
              <a:gd name="connsiteX21" fmla="*/ 1098550 w 3956050"/>
              <a:gd name="connsiteY21" fmla="*/ 266700 h 590550"/>
              <a:gd name="connsiteX22" fmla="*/ 1155700 w 3956050"/>
              <a:gd name="connsiteY22" fmla="*/ 241300 h 590550"/>
              <a:gd name="connsiteX23" fmla="*/ 1466850 w 3956050"/>
              <a:gd name="connsiteY23" fmla="*/ 222250 h 590550"/>
              <a:gd name="connsiteX24" fmla="*/ 1676400 w 3956050"/>
              <a:gd name="connsiteY24" fmla="*/ 215900 h 590550"/>
              <a:gd name="connsiteX25" fmla="*/ 1949450 w 3956050"/>
              <a:gd name="connsiteY25" fmla="*/ 222250 h 590550"/>
              <a:gd name="connsiteX26" fmla="*/ 2133600 w 3956050"/>
              <a:gd name="connsiteY26" fmla="*/ 228600 h 590550"/>
              <a:gd name="connsiteX27" fmla="*/ 2159000 w 3956050"/>
              <a:gd name="connsiteY27" fmla="*/ 241300 h 590550"/>
              <a:gd name="connsiteX28" fmla="*/ 2184400 w 3956050"/>
              <a:gd name="connsiteY28" fmla="*/ 247650 h 590550"/>
              <a:gd name="connsiteX29" fmla="*/ 2292350 w 3956050"/>
              <a:gd name="connsiteY29" fmla="*/ 234950 h 590550"/>
              <a:gd name="connsiteX30" fmla="*/ 2336800 w 3956050"/>
              <a:gd name="connsiteY30" fmla="*/ 215900 h 590550"/>
              <a:gd name="connsiteX31" fmla="*/ 2374900 w 3956050"/>
              <a:gd name="connsiteY31" fmla="*/ 203200 h 590550"/>
              <a:gd name="connsiteX32" fmla="*/ 2393950 w 3956050"/>
              <a:gd name="connsiteY32" fmla="*/ 196850 h 590550"/>
              <a:gd name="connsiteX33" fmla="*/ 2705100 w 3956050"/>
              <a:gd name="connsiteY33" fmla="*/ 184150 h 590550"/>
              <a:gd name="connsiteX34" fmla="*/ 2743200 w 3956050"/>
              <a:gd name="connsiteY34" fmla="*/ 177800 h 590550"/>
              <a:gd name="connsiteX35" fmla="*/ 2781300 w 3956050"/>
              <a:gd name="connsiteY35" fmla="*/ 165100 h 590550"/>
              <a:gd name="connsiteX36" fmla="*/ 2838450 w 3956050"/>
              <a:gd name="connsiteY36" fmla="*/ 146050 h 590550"/>
              <a:gd name="connsiteX37" fmla="*/ 2895600 w 3956050"/>
              <a:gd name="connsiteY37" fmla="*/ 127000 h 590550"/>
              <a:gd name="connsiteX38" fmla="*/ 2914650 w 3956050"/>
              <a:gd name="connsiteY38" fmla="*/ 120650 h 590550"/>
              <a:gd name="connsiteX39" fmla="*/ 3130550 w 3956050"/>
              <a:gd name="connsiteY39" fmla="*/ 127000 h 590550"/>
              <a:gd name="connsiteX40" fmla="*/ 3149600 w 3956050"/>
              <a:gd name="connsiteY40" fmla="*/ 133350 h 590550"/>
              <a:gd name="connsiteX41" fmla="*/ 3321050 w 3956050"/>
              <a:gd name="connsiteY41" fmla="*/ 139700 h 590550"/>
              <a:gd name="connsiteX42" fmla="*/ 3352800 w 3956050"/>
              <a:gd name="connsiteY42" fmla="*/ 146050 h 590550"/>
              <a:gd name="connsiteX43" fmla="*/ 3403600 w 3956050"/>
              <a:gd name="connsiteY43" fmla="*/ 158750 h 590550"/>
              <a:gd name="connsiteX44" fmla="*/ 3435350 w 3956050"/>
              <a:gd name="connsiteY44" fmla="*/ 152400 h 590550"/>
              <a:gd name="connsiteX45" fmla="*/ 3454400 w 3956050"/>
              <a:gd name="connsiteY45" fmla="*/ 146050 h 590550"/>
              <a:gd name="connsiteX46" fmla="*/ 3479800 w 3956050"/>
              <a:gd name="connsiteY46" fmla="*/ 139700 h 590550"/>
              <a:gd name="connsiteX47" fmla="*/ 3498850 w 3956050"/>
              <a:gd name="connsiteY47" fmla="*/ 133350 h 590550"/>
              <a:gd name="connsiteX48" fmla="*/ 3524250 w 3956050"/>
              <a:gd name="connsiteY48" fmla="*/ 127000 h 590550"/>
              <a:gd name="connsiteX49" fmla="*/ 3543300 w 3956050"/>
              <a:gd name="connsiteY49" fmla="*/ 120650 h 590550"/>
              <a:gd name="connsiteX50" fmla="*/ 3568700 w 3956050"/>
              <a:gd name="connsiteY50" fmla="*/ 107950 h 590550"/>
              <a:gd name="connsiteX51" fmla="*/ 3600450 w 3956050"/>
              <a:gd name="connsiteY51" fmla="*/ 101600 h 590550"/>
              <a:gd name="connsiteX52" fmla="*/ 3657600 w 3956050"/>
              <a:gd name="connsiteY52" fmla="*/ 82550 h 590550"/>
              <a:gd name="connsiteX53" fmla="*/ 3695700 w 3956050"/>
              <a:gd name="connsiteY53" fmla="*/ 69850 h 590550"/>
              <a:gd name="connsiteX54" fmla="*/ 3714750 w 3956050"/>
              <a:gd name="connsiteY54" fmla="*/ 57150 h 590550"/>
              <a:gd name="connsiteX55" fmla="*/ 3765550 w 3956050"/>
              <a:gd name="connsiteY55" fmla="*/ 50800 h 590550"/>
              <a:gd name="connsiteX56" fmla="*/ 3854450 w 3956050"/>
              <a:gd name="connsiteY56" fmla="*/ 38100 h 590550"/>
              <a:gd name="connsiteX57" fmla="*/ 3905250 w 3956050"/>
              <a:gd name="connsiteY57" fmla="*/ 31750 h 590550"/>
              <a:gd name="connsiteX58" fmla="*/ 3943350 w 3956050"/>
              <a:gd name="connsiteY58" fmla="*/ 19050 h 590550"/>
              <a:gd name="connsiteX59" fmla="*/ 3956050 w 3956050"/>
              <a:gd name="connsiteY5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00050 w 3956050"/>
              <a:gd name="connsiteY2" fmla="*/ 514350 h 590550"/>
              <a:gd name="connsiteX3" fmla="*/ 488950 w 3956050"/>
              <a:gd name="connsiteY3" fmla="*/ 495300 h 590550"/>
              <a:gd name="connsiteX4" fmla="*/ 533400 w 3956050"/>
              <a:gd name="connsiteY4" fmla="*/ 482600 h 590550"/>
              <a:gd name="connsiteX5" fmla="*/ 577850 w 3956050"/>
              <a:gd name="connsiteY5" fmla="*/ 476250 h 590550"/>
              <a:gd name="connsiteX6" fmla="*/ 615950 w 3956050"/>
              <a:gd name="connsiteY6" fmla="*/ 457200 h 590550"/>
              <a:gd name="connsiteX7" fmla="*/ 654050 w 3956050"/>
              <a:gd name="connsiteY7" fmla="*/ 444500 h 590550"/>
              <a:gd name="connsiteX8" fmla="*/ 704850 w 3956050"/>
              <a:gd name="connsiteY8" fmla="*/ 431800 h 590550"/>
              <a:gd name="connsiteX9" fmla="*/ 723900 w 3956050"/>
              <a:gd name="connsiteY9" fmla="*/ 419100 h 590550"/>
              <a:gd name="connsiteX10" fmla="*/ 762000 w 3956050"/>
              <a:gd name="connsiteY10" fmla="*/ 406400 h 590550"/>
              <a:gd name="connsiteX11" fmla="*/ 781050 w 3956050"/>
              <a:gd name="connsiteY11" fmla="*/ 400050 h 590550"/>
              <a:gd name="connsiteX12" fmla="*/ 838200 w 3956050"/>
              <a:gd name="connsiteY12" fmla="*/ 374650 h 590550"/>
              <a:gd name="connsiteX13" fmla="*/ 901700 w 3956050"/>
              <a:gd name="connsiteY13" fmla="*/ 361950 h 590550"/>
              <a:gd name="connsiteX14" fmla="*/ 958850 w 3956050"/>
              <a:gd name="connsiteY14" fmla="*/ 330200 h 590550"/>
              <a:gd name="connsiteX15" fmla="*/ 977900 w 3956050"/>
              <a:gd name="connsiteY15" fmla="*/ 317500 h 590550"/>
              <a:gd name="connsiteX16" fmla="*/ 996950 w 3956050"/>
              <a:gd name="connsiteY16" fmla="*/ 311150 h 590550"/>
              <a:gd name="connsiteX17" fmla="*/ 1016000 w 3956050"/>
              <a:gd name="connsiteY17" fmla="*/ 298450 h 590550"/>
              <a:gd name="connsiteX18" fmla="*/ 1035050 w 3956050"/>
              <a:gd name="connsiteY18" fmla="*/ 292100 h 590550"/>
              <a:gd name="connsiteX19" fmla="*/ 1054100 w 3956050"/>
              <a:gd name="connsiteY19" fmla="*/ 279400 h 590550"/>
              <a:gd name="connsiteX20" fmla="*/ 1098550 w 3956050"/>
              <a:gd name="connsiteY20" fmla="*/ 266700 h 590550"/>
              <a:gd name="connsiteX21" fmla="*/ 1155700 w 3956050"/>
              <a:gd name="connsiteY21" fmla="*/ 241300 h 590550"/>
              <a:gd name="connsiteX22" fmla="*/ 1466850 w 3956050"/>
              <a:gd name="connsiteY22" fmla="*/ 222250 h 590550"/>
              <a:gd name="connsiteX23" fmla="*/ 1676400 w 3956050"/>
              <a:gd name="connsiteY23" fmla="*/ 215900 h 590550"/>
              <a:gd name="connsiteX24" fmla="*/ 1949450 w 3956050"/>
              <a:gd name="connsiteY24" fmla="*/ 222250 h 590550"/>
              <a:gd name="connsiteX25" fmla="*/ 2133600 w 3956050"/>
              <a:gd name="connsiteY25" fmla="*/ 228600 h 590550"/>
              <a:gd name="connsiteX26" fmla="*/ 2159000 w 3956050"/>
              <a:gd name="connsiteY26" fmla="*/ 241300 h 590550"/>
              <a:gd name="connsiteX27" fmla="*/ 2184400 w 3956050"/>
              <a:gd name="connsiteY27" fmla="*/ 247650 h 590550"/>
              <a:gd name="connsiteX28" fmla="*/ 2292350 w 3956050"/>
              <a:gd name="connsiteY28" fmla="*/ 234950 h 590550"/>
              <a:gd name="connsiteX29" fmla="*/ 2336800 w 3956050"/>
              <a:gd name="connsiteY29" fmla="*/ 215900 h 590550"/>
              <a:gd name="connsiteX30" fmla="*/ 2374900 w 3956050"/>
              <a:gd name="connsiteY30" fmla="*/ 203200 h 590550"/>
              <a:gd name="connsiteX31" fmla="*/ 2393950 w 3956050"/>
              <a:gd name="connsiteY31" fmla="*/ 196850 h 590550"/>
              <a:gd name="connsiteX32" fmla="*/ 2705100 w 3956050"/>
              <a:gd name="connsiteY32" fmla="*/ 184150 h 590550"/>
              <a:gd name="connsiteX33" fmla="*/ 2743200 w 3956050"/>
              <a:gd name="connsiteY33" fmla="*/ 177800 h 590550"/>
              <a:gd name="connsiteX34" fmla="*/ 2781300 w 3956050"/>
              <a:gd name="connsiteY34" fmla="*/ 165100 h 590550"/>
              <a:gd name="connsiteX35" fmla="*/ 2838450 w 3956050"/>
              <a:gd name="connsiteY35" fmla="*/ 146050 h 590550"/>
              <a:gd name="connsiteX36" fmla="*/ 2895600 w 3956050"/>
              <a:gd name="connsiteY36" fmla="*/ 127000 h 590550"/>
              <a:gd name="connsiteX37" fmla="*/ 2914650 w 3956050"/>
              <a:gd name="connsiteY37" fmla="*/ 120650 h 590550"/>
              <a:gd name="connsiteX38" fmla="*/ 3130550 w 3956050"/>
              <a:gd name="connsiteY38" fmla="*/ 127000 h 590550"/>
              <a:gd name="connsiteX39" fmla="*/ 3149600 w 3956050"/>
              <a:gd name="connsiteY39" fmla="*/ 133350 h 590550"/>
              <a:gd name="connsiteX40" fmla="*/ 3321050 w 3956050"/>
              <a:gd name="connsiteY40" fmla="*/ 139700 h 590550"/>
              <a:gd name="connsiteX41" fmla="*/ 3352800 w 3956050"/>
              <a:gd name="connsiteY41" fmla="*/ 146050 h 590550"/>
              <a:gd name="connsiteX42" fmla="*/ 3403600 w 3956050"/>
              <a:gd name="connsiteY42" fmla="*/ 158750 h 590550"/>
              <a:gd name="connsiteX43" fmla="*/ 3435350 w 3956050"/>
              <a:gd name="connsiteY43" fmla="*/ 152400 h 590550"/>
              <a:gd name="connsiteX44" fmla="*/ 3454400 w 3956050"/>
              <a:gd name="connsiteY44" fmla="*/ 146050 h 590550"/>
              <a:gd name="connsiteX45" fmla="*/ 3479800 w 3956050"/>
              <a:gd name="connsiteY45" fmla="*/ 139700 h 590550"/>
              <a:gd name="connsiteX46" fmla="*/ 3498850 w 3956050"/>
              <a:gd name="connsiteY46" fmla="*/ 133350 h 590550"/>
              <a:gd name="connsiteX47" fmla="*/ 3524250 w 3956050"/>
              <a:gd name="connsiteY47" fmla="*/ 127000 h 590550"/>
              <a:gd name="connsiteX48" fmla="*/ 3543300 w 3956050"/>
              <a:gd name="connsiteY48" fmla="*/ 120650 h 590550"/>
              <a:gd name="connsiteX49" fmla="*/ 3568700 w 3956050"/>
              <a:gd name="connsiteY49" fmla="*/ 107950 h 590550"/>
              <a:gd name="connsiteX50" fmla="*/ 3600450 w 3956050"/>
              <a:gd name="connsiteY50" fmla="*/ 101600 h 590550"/>
              <a:gd name="connsiteX51" fmla="*/ 3657600 w 3956050"/>
              <a:gd name="connsiteY51" fmla="*/ 82550 h 590550"/>
              <a:gd name="connsiteX52" fmla="*/ 3695700 w 3956050"/>
              <a:gd name="connsiteY52" fmla="*/ 69850 h 590550"/>
              <a:gd name="connsiteX53" fmla="*/ 3714750 w 3956050"/>
              <a:gd name="connsiteY53" fmla="*/ 57150 h 590550"/>
              <a:gd name="connsiteX54" fmla="*/ 3765550 w 3956050"/>
              <a:gd name="connsiteY54" fmla="*/ 50800 h 590550"/>
              <a:gd name="connsiteX55" fmla="*/ 3854450 w 3956050"/>
              <a:gd name="connsiteY55" fmla="*/ 38100 h 590550"/>
              <a:gd name="connsiteX56" fmla="*/ 3905250 w 3956050"/>
              <a:gd name="connsiteY56" fmla="*/ 31750 h 590550"/>
              <a:gd name="connsiteX57" fmla="*/ 3943350 w 3956050"/>
              <a:gd name="connsiteY57" fmla="*/ 19050 h 590550"/>
              <a:gd name="connsiteX58" fmla="*/ 3956050 w 3956050"/>
              <a:gd name="connsiteY5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33400 w 3956050"/>
              <a:gd name="connsiteY3" fmla="*/ 482600 h 590550"/>
              <a:gd name="connsiteX4" fmla="*/ 577850 w 3956050"/>
              <a:gd name="connsiteY4" fmla="*/ 476250 h 590550"/>
              <a:gd name="connsiteX5" fmla="*/ 615950 w 3956050"/>
              <a:gd name="connsiteY5" fmla="*/ 457200 h 590550"/>
              <a:gd name="connsiteX6" fmla="*/ 654050 w 3956050"/>
              <a:gd name="connsiteY6" fmla="*/ 444500 h 590550"/>
              <a:gd name="connsiteX7" fmla="*/ 704850 w 3956050"/>
              <a:gd name="connsiteY7" fmla="*/ 431800 h 590550"/>
              <a:gd name="connsiteX8" fmla="*/ 723900 w 3956050"/>
              <a:gd name="connsiteY8" fmla="*/ 419100 h 590550"/>
              <a:gd name="connsiteX9" fmla="*/ 762000 w 3956050"/>
              <a:gd name="connsiteY9" fmla="*/ 406400 h 590550"/>
              <a:gd name="connsiteX10" fmla="*/ 781050 w 3956050"/>
              <a:gd name="connsiteY10" fmla="*/ 400050 h 590550"/>
              <a:gd name="connsiteX11" fmla="*/ 838200 w 3956050"/>
              <a:gd name="connsiteY11" fmla="*/ 374650 h 590550"/>
              <a:gd name="connsiteX12" fmla="*/ 901700 w 3956050"/>
              <a:gd name="connsiteY12" fmla="*/ 361950 h 590550"/>
              <a:gd name="connsiteX13" fmla="*/ 958850 w 3956050"/>
              <a:gd name="connsiteY13" fmla="*/ 330200 h 590550"/>
              <a:gd name="connsiteX14" fmla="*/ 977900 w 3956050"/>
              <a:gd name="connsiteY14" fmla="*/ 317500 h 590550"/>
              <a:gd name="connsiteX15" fmla="*/ 996950 w 3956050"/>
              <a:gd name="connsiteY15" fmla="*/ 311150 h 590550"/>
              <a:gd name="connsiteX16" fmla="*/ 1016000 w 3956050"/>
              <a:gd name="connsiteY16" fmla="*/ 298450 h 590550"/>
              <a:gd name="connsiteX17" fmla="*/ 1035050 w 3956050"/>
              <a:gd name="connsiteY17" fmla="*/ 292100 h 590550"/>
              <a:gd name="connsiteX18" fmla="*/ 1054100 w 3956050"/>
              <a:gd name="connsiteY18" fmla="*/ 279400 h 590550"/>
              <a:gd name="connsiteX19" fmla="*/ 1098550 w 3956050"/>
              <a:gd name="connsiteY19" fmla="*/ 266700 h 590550"/>
              <a:gd name="connsiteX20" fmla="*/ 1155700 w 3956050"/>
              <a:gd name="connsiteY20" fmla="*/ 241300 h 590550"/>
              <a:gd name="connsiteX21" fmla="*/ 1466850 w 3956050"/>
              <a:gd name="connsiteY21" fmla="*/ 222250 h 590550"/>
              <a:gd name="connsiteX22" fmla="*/ 1676400 w 3956050"/>
              <a:gd name="connsiteY22" fmla="*/ 215900 h 590550"/>
              <a:gd name="connsiteX23" fmla="*/ 1949450 w 3956050"/>
              <a:gd name="connsiteY23" fmla="*/ 222250 h 590550"/>
              <a:gd name="connsiteX24" fmla="*/ 2133600 w 3956050"/>
              <a:gd name="connsiteY24" fmla="*/ 228600 h 590550"/>
              <a:gd name="connsiteX25" fmla="*/ 2159000 w 3956050"/>
              <a:gd name="connsiteY25" fmla="*/ 241300 h 590550"/>
              <a:gd name="connsiteX26" fmla="*/ 2184400 w 3956050"/>
              <a:gd name="connsiteY26" fmla="*/ 247650 h 590550"/>
              <a:gd name="connsiteX27" fmla="*/ 2292350 w 3956050"/>
              <a:gd name="connsiteY27" fmla="*/ 234950 h 590550"/>
              <a:gd name="connsiteX28" fmla="*/ 2336800 w 3956050"/>
              <a:gd name="connsiteY28" fmla="*/ 215900 h 590550"/>
              <a:gd name="connsiteX29" fmla="*/ 2374900 w 3956050"/>
              <a:gd name="connsiteY29" fmla="*/ 203200 h 590550"/>
              <a:gd name="connsiteX30" fmla="*/ 2393950 w 3956050"/>
              <a:gd name="connsiteY30" fmla="*/ 196850 h 590550"/>
              <a:gd name="connsiteX31" fmla="*/ 2705100 w 3956050"/>
              <a:gd name="connsiteY31" fmla="*/ 184150 h 590550"/>
              <a:gd name="connsiteX32" fmla="*/ 2743200 w 3956050"/>
              <a:gd name="connsiteY32" fmla="*/ 177800 h 590550"/>
              <a:gd name="connsiteX33" fmla="*/ 2781300 w 3956050"/>
              <a:gd name="connsiteY33" fmla="*/ 165100 h 590550"/>
              <a:gd name="connsiteX34" fmla="*/ 2838450 w 3956050"/>
              <a:gd name="connsiteY34" fmla="*/ 146050 h 590550"/>
              <a:gd name="connsiteX35" fmla="*/ 2895600 w 3956050"/>
              <a:gd name="connsiteY35" fmla="*/ 127000 h 590550"/>
              <a:gd name="connsiteX36" fmla="*/ 2914650 w 3956050"/>
              <a:gd name="connsiteY36" fmla="*/ 120650 h 590550"/>
              <a:gd name="connsiteX37" fmla="*/ 3130550 w 3956050"/>
              <a:gd name="connsiteY37" fmla="*/ 127000 h 590550"/>
              <a:gd name="connsiteX38" fmla="*/ 3149600 w 3956050"/>
              <a:gd name="connsiteY38" fmla="*/ 133350 h 590550"/>
              <a:gd name="connsiteX39" fmla="*/ 3321050 w 3956050"/>
              <a:gd name="connsiteY39" fmla="*/ 139700 h 590550"/>
              <a:gd name="connsiteX40" fmla="*/ 3352800 w 3956050"/>
              <a:gd name="connsiteY40" fmla="*/ 146050 h 590550"/>
              <a:gd name="connsiteX41" fmla="*/ 3403600 w 3956050"/>
              <a:gd name="connsiteY41" fmla="*/ 158750 h 590550"/>
              <a:gd name="connsiteX42" fmla="*/ 3435350 w 3956050"/>
              <a:gd name="connsiteY42" fmla="*/ 152400 h 590550"/>
              <a:gd name="connsiteX43" fmla="*/ 3454400 w 3956050"/>
              <a:gd name="connsiteY43" fmla="*/ 146050 h 590550"/>
              <a:gd name="connsiteX44" fmla="*/ 3479800 w 3956050"/>
              <a:gd name="connsiteY44" fmla="*/ 139700 h 590550"/>
              <a:gd name="connsiteX45" fmla="*/ 3498850 w 3956050"/>
              <a:gd name="connsiteY45" fmla="*/ 133350 h 590550"/>
              <a:gd name="connsiteX46" fmla="*/ 3524250 w 3956050"/>
              <a:gd name="connsiteY46" fmla="*/ 127000 h 590550"/>
              <a:gd name="connsiteX47" fmla="*/ 3543300 w 3956050"/>
              <a:gd name="connsiteY47" fmla="*/ 120650 h 590550"/>
              <a:gd name="connsiteX48" fmla="*/ 3568700 w 3956050"/>
              <a:gd name="connsiteY48" fmla="*/ 107950 h 590550"/>
              <a:gd name="connsiteX49" fmla="*/ 3600450 w 3956050"/>
              <a:gd name="connsiteY49" fmla="*/ 101600 h 590550"/>
              <a:gd name="connsiteX50" fmla="*/ 3657600 w 3956050"/>
              <a:gd name="connsiteY50" fmla="*/ 82550 h 590550"/>
              <a:gd name="connsiteX51" fmla="*/ 3695700 w 3956050"/>
              <a:gd name="connsiteY51" fmla="*/ 69850 h 590550"/>
              <a:gd name="connsiteX52" fmla="*/ 3714750 w 3956050"/>
              <a:gd name="connsiteY52" fmla="*/ 57150 h 590550"/>
              <a:gd name="connsiteX53" fmla="*/ 3765550 w 3956050"/>
              <a:gd name="connsiteY53" fmla="*/ 50800 h 590550"/>
              <a:gd name="connsiteX54" fmla="*/ 3854450 w 3956050"/>
              <a:gd name="connsiteY54" fmla="*/ 38100 h 590550"/>
              <a:gd name="connsiteX55" fmla="*/ 3905250 w 3956050"/>
              <a:gd name="connsiteY55" fmla="*/ 31750 h 590550"/>
              <a:gd name="connsiteX56" fmla="*/ 3943350 w 3956050"/>
              <a:gd name="connsiteY56" fmla="*/ 19050 h 590550"/>
              <a:gd name="connsiteX57" fmla="*/ 3956050 w 3956050"/>
              <a:gd name="connsiteY5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577850 w 3956050"/>
              <a:gd name="connsiteY3" fmla="*/ 476250 h 590550"/>
              <a:gd name="connsiteX4" fmla="*/ 615950 w 3956050"/>
              <a:gd name="connsiteY4" fmla="*/ 457200 h 590550"/>
              <a:gd name="connsiteX5" fmla="*/ 654050 w 3956050"/>
              <a:gd name="connsiteY5" fmla="*/ 444500 h 590550"/>
              <a:gd name="connsiteX6" fmla="*/ 704850 w 3956050"/>
              <a:gd name="connsiteY6" fmla="*/ 431800 h 590550"/>
              <a:gd name="connsiteX7" fmla="*/ 723900 w 3956050"/>
              <a:gd name="connsiteY7" fmla="*/ 419100 h 590550"/>
              <a:gd name="connsiteX8" fmla="*/ 762000 w 3956050"/>
              <a:gd name="connsiteY8" fmla="*/ 406400 h 590550"/>
              <a:gd name="connsiteX9" fmla="*/ 781050 w 3956050"/>
              <a:gd name="connsiteY9" fmla="*/ 400050 h 590550"/>
              <a:gd name="connsiteX10" fmla="*/ 838200 w 3956050"/>
              <a:gd name="connsiteY10" fmla="*/ 374650 h 590550"/>
              <a:gd name="connsiteX11" fmla="*/ 901700 w 3956050"/>
              <a:gd name="connsiteY11" fmla="*/ 361950 h 590550"/>
              <a:gd name="connsiteX12" fmla="*/ 958850 w 3956050"/>
              <a:gd name="connsiteY12" fmla="*/ 330200 h 590550"/>
              <a:gd name="connsiteX13" fmla="*/ 977900 w 3956050"/>
              <a:gd name="connsiteY13" fmla="*/ 317500 h 590550"/>
              <a:gd name="connsiteX14" fmla="*/ 996950 w 3956050"/>
              <a:gd name="connsiteY14" fmla="*/ 311150 h 590550"/>
              <a:gd name="connsiteX15" fmla="*/ 1016000 w 3956050"/>
              <a:gd name="connsiteY15" fmla="*/ 298450 h 590550"/>
              <a:gd name="connsiteX16" fmla="*/ 1035050 w 3956050"/>
              <a:gd name="connsiteY16" fmla="*/ 292100 h 590550"/>
              <a:gd name="connsiteX17" fmla="*/ 1054100 w 3956050"/>
              <a:gd name="connsiteY17" fmla="*/ 279400 h 590550"/>
              <a:gd name="connsiteX18" fmla="*/ 1098550 w 3956050"/>
              <a:gd name="connsiteY18" fmla="*/ 266700 h 590550"/>
              <a:gd name="connsiteX19" fmla="*/ 1155700 w 3956050"/>
              <a:gd name="connsiteY19" fmla="*/ 241300 h 590550"/>
              <a:gd name="connsiteX20" fmla="*/ 1466850 w 3956050"/>
              <a:gd name="connsiteY20" fmla="*/ 222250 h 590550"/>
              <a:gd name="connsiteX21" fmla="*/ 1676400 w 3956050"/>
              <a:gd name="connsiteY21" fmla="*/ 215900 h 590550"/>
              <a:gd name="connsiteX22" fmla="*/ 1949450 w 3956050"/>
              <a:gd name="connsiteY22" fmla="*/ 222250 h 590550"/>
              <a:gd name="connsiteX23" fmla="*/ 2133600 w 3956050"/>
              <a:gd name="connsiteY23" fmla="*/ 228600 h 590550"/>
              <a:gd name="connsiteX24" fmla="*/ 2159000 w 3956050"/>
              <a:gd name="connsiteY24" fmla="*/ 241300 h 590550"/>
              <a:gd name="connsiteX25" fmla="*/ 2184400 w 3956050"/>
              <a:gd name="connsiteY25" fmla="*/ 247650 h 590550"/>
              <a:gd name="connsiteX26" fmla="*/ 2292350 w 3956050"/>
              <a:gd name="connsiteY26" fmla="*/ 234950 h 590550"/>
              <a:gd name="connsiteX27" fmla="*/ 2336800 w 3956050"/>
              <a:gd name="connsiteY27" fmla="*/ 215900 h 590550"/>
              <a:gd name="connsiteX28" fmla="*/ 2374900 w 3956050"/>
              <a:gd name="connsiteY28" fmla="*/ 203200 h 590550"/>
              <a:gd name="connsiteX29" fmla="*/ 2393950 w 3956050"/>
              <a:gd name="connsiteY29" fmla="*/ 196850 h 590550"/>
              <a:gd name="connsiteX30" fmla="*/ 2705100 w 3956050"/>
              <a:gd name="connsiteY30" fmla="*/ 184150 h 590550"/>
              <a:gd name="connsiteX31" fmla="*/ 2743200 w 3956050"/>
              <a:gd name="connsiteY31" fmla="*/ 177800 h 590550"/>
              <a:gd name="connsiteX32" fmla="*/ 2781300 w 3956050"/>
              <a:gd name="connsiteY32" fmla="*/ 165100 h 590550"/>
              <a:gd name="connsiteX33" fmla="*/ 2838450 w 3956050"/>
              <a:gd name="connsiteY33" fmla="*/ 146050 h 590550"/>
              <a:gd name="connsiteX34" fmla="*/ 2895600 w 3956050"/>
              <a:gd name="connsiteY34" fmla="*/ 127000 h 590550"/>
              <a:gd name="connsiteX35" fmla="*/ 2914650 w 3956050"/>
              <a:gd name="connsiteY35" fmla="*/ 120650 h 590550"/>
              <a:gd name="connsiteX36" fmla="*/ 3130550 w 3956050"/>
              <a:gd name="connsiteY36" fmla="*/ 127000 h 590550"/>
              <a:gd name="connsiteX37" fmla="*/ 3149600 w 3956050"/>
              <a:gd name="connsiteY37" fmla="*/ 133350 h 590550"/>
              <a:gd name="connsiteX38" fmla="*/ 3321050 w 3956050"/>
              <a:gd name="connsiteY38" fmla="*/ 139700 h 590550"/>
              <a:gd name="connsiteX39" fmla="*/ 3352800 w 3956050"/>
              <a:gd name="connsiteY39" fmla="*/ 146050 h 590550"/>
              <a:gd name="connsiteX40" fmla="*/ 3403600 w 3956050"/>
              <a:gd name="connsiteY40" fmla="*/ 158750 h 590550"/>
              <a:gd name="connsiteX41" fmla="*/ 3435350 w 3956050"/>
              <a:gd name="connsiteY41" fmla="*/ 152400 h 590550"/>
              <a:gd name="connsiteX42" fmla="*/ 3454400 w 3956050"/>
              <a:gd name="connsiteY42" fmla="*/ 146050 h 590550"/>
              <a:gd name="connsiteX43" fmla="*/ 3479800 w 3956050"/>
              <a:gd name="connsiteY43" fmla="*/ 139700 h 590550"/>
              <a:gd name="connsiteX44" fmla="*/ 3498850 w 3956050"/>
              <a:gd name="connsiteY44" fmla="*/ 133350 h 590550"/>
              <a:gd name="connsiteX45" fmla="*/ 3524250 w 3956050"/>
              <a:gd name="connsiteY45" fmla="*/ 127000 h 590550"/>
              <a:gd name="connsiteX46" fmla="*/ 3543300 w 3956050"/>
              <a:gd name="connsiteY46" fmla="*/ 120650 h 590550"/>
              <a:gd name="connsiteX47" fmla="*/ 3568700 w 3956050"/>
              <a:gd name="connsiteY47" fmla="*/ 107950 h 590550"/>
              <a:gd name="connsiteX48" fmla="*/ 3600450 w 3956050"/>
              <a:gd name="connsiteY48" fmla="*/ 101600 h 590550"/>
              <a:gd name="connsiteX49" fmla="*/ 3657600 w 3956050"/>
              <a:gd name="connsiteY49" fmla="*/ 82550 h 590550"/>
              <a:gd name="connsiteX50" fmla="*/ 3695700 w 3956050"/>
              <a:gd name="connsiteY50" fmla="*/ 69850 h 590550"/>
              <a:gd name="connsiteX51" fmla="*/ 3714750 w 3956050"/>
              <a:gd name="connsiteY51" fmla="*/ 57150 h 590550"/>
              <a:gd name="connsiteX52" fmla="*/ 3765550 w 3956050"/>
              <a:gd name="connsiteY52" fmla="*/ 50800 h 590550"/>
              <a:gd name="connsiteX53" fmla="*/ 3854450 w 3956050"/>
              <a:gd name="connsiteY53" fmla="*/ 38100 h 590550"/>
              <a:gd name="connsiteX54" fmla="*/ 3905250 w 3956050"/>
              <a:gd name="connsiteY54" fmla="*/ 31750 h 590550"/>
              <a:gd name="connsiteX55" fmla="*/ 3943350 w 3956050"/>
              <a:gd name="connsiteY55" fmla="*/ 19050 h 590550"/>
              <a:gd name="connsiteX56" fmla="*/ 3956050 w 3956050"/>
              <a:gd name="connsiteY5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23900 w 3956050"/>
              <a:gd name="connsiteY6" fmla="*/ 419100 h 590550"/>
              <a:gd name="connsiteX7" fmla="*/ 762000 w 3956050"/>
              <a:gd name="connsiteY7" fmla="*/ 406400 h 590550"/>
              <a:gd name="connsiteX8" fmla="*/ 781050 w 3956050"/>
              <a:gd name="connsiteY8" fmla="*/ 400050 h 590550"/>
              <a:gd name="connsiteX9" fmla="*/ 838200 w 3956050"/>
              <a:gd name="connsiteY9" fmla="*/ 374650 h 590550"/>
              <a:gd name="connsiteX10" fmla="*/ 901700 w 3956050"/>
              <a:gd name="connsiteY10" fmla="*/ 361950 h 590550"/>
              <a:gd name="connsiteX11" fmla="*/ 958850 w 3956050"/>
              <a:gd name="connsiteY11" fmla="*/ 330200 h 590550"/>
              <a:gd name="connsiteX12" fmla="*/ 977900 w 3956050"/>
              <a:gd name="connsiteY12" fmla="*/ 317500 h 590550"/>
              <a:gd name="connsiteX13" fmla="*/ 996950 w 3956050"/>
              <a:gd name="connsiteY13" fmla="*/ 311150 h 590550"/>
              <a:gd name="connsiteX14" fmla="*/ 1016000 w 3956050"/>
              <a:gd name="connsiteY14" fmla="*/ 298450 h 590550"/>
              <a:gd name="connsiteX15" fmla="*/ 1035050 w 3956050"/>
              <a:gd name="connsiteY15" fmla="*/ 292100 h 590550"/>
              <a:gd name="connsiteX16" fmla="*/ 1054100 w 3956050"/>
              <a:gd name="connsiteY16" fmla="*/ 279400 h 590550"/>
              <a:gd name="connsiteX17" fmla="*/ 1098550 w 3956050"/>
              <a:gd name="connsiteY17" fmla="*/ 266700 h 590550"/>
              <a:gd name="connsiteX18" fmla="*/ 1155700 w 3956050"/>
              <a:gd name="connsiteY18" fmla="*/ 241300 h 590550"/>
              <a:gd name="connsiteX19" fmla="*/ 1466850 w 3956050"/>
              <a:gd name="connsiteY19" fmla="*/ 222250 h 590550"/>
              <a:gd name="connsiteX20" fmla="*/ 1676400 w 3956050"/>
              <a:gd name="connsiteY20" fmla="*/ 215900 h 590550"/>
              <a:gd name="connsiteX21" fmla="*/ 1949450 w 3956050"/>
              <a:gd name="connsiteY21" fmla="*/ 222250 h 590550"/>
              <a:gd name="connsiteX22" fmla="*/ 2133600 w 3956050"/>
              <a:gd name="connsiteY22" fmla="*/ 228600 h 590550"/>
              <a:gd name="connsiteX23" fmla="*/ 2159000 w 3956050"/>
              <a:gd name="connsiteY23" fmla="*/ 241300 h 590550"/>
              <a:gd name="connsiteX24" fmla="*/ 2184400 w 3956050"/>
              <a:gd name="connsiteY24" fmla="*/ 247650 h 590550"/>
              <a:gd name="connsiteX25" fmla="*/ 2292350 w 3956050"/>
              <a:gd name="connsiteY25" fmla="*/ 234950 h 590550"/>
              <a:gd name="connsiteX26" fmla="*/ 2336800 w 3956050"/>
              <a:gd name="connsiteY26" fmla="*/ 215900 h 590550"/>
              <a:gd name="connsiteX27" fmla="*/ 2374900 w 3956050"/>
              <a:gd name="connsiteY27" fmla="*/ 203200 h 590550"/>
              <a:gd name="connsiteX28" fmla="*/ 2393950 w 3956050"/>
              <a:gd name="connsiteY28" fmla="*/ 196850 h 590550"/>
              <a:gd name="connsiteX29" fmla="*/ 2705100 w 3956050"/>
              <a:gd name="connsiteY29" fmla="*/ 184150 h 590550"/>
              <a:gd name="connsiteX30" fmla="*/ 2743200 w 3956050"/>
              <a:gd name="connsiteY30" fmla="*/ 177800 h 590550"/>
              <a:gd name="connsiteX31" fmla="*/ 2781300 w 3956050"/>
              <a:gd name="connsiteY31" fmla="*/ 165100 h 590550"/>
              <a:gd name="connsiteX32" fmla="*/ 2838450 w 3956050"/>
              <a:gd name="connsiteY32" fmla="*/ 146050 h 590550"/>
              <a:gd name="connsiteX33" fmla="*/ 2895600 w 3956050"/>
              <a:gd name="connsiteY33" fmla="*/ 127000 h 590550"/>
              <a:gd name="connsiteX34" fmla="*/ 2914650 w 3956050"/>
              <a:gd name="connsiteY34" fmla="*/ 120650 h 590550"/>
              <a:gd name="connsiteX35" fmla="*/ 3130550 w 3956050"/>
              <a:gd name="connsiteY35" fmla="*/ 127000 h 590550"/>
              <a:gd name="connsiteX36" fmla="*/ 3149600 w 3956050"/>
              <a:gd name="connsiteY36" fmla="*/ 133350 h 590550"/>
              <a:gd name="connsiteX37" fmla="*/ 3321050 w 3956050"/>
              <a:gd name="connsiteY37" fmla="*/ 139700 h 590550"/>
              <a:gd name="connsiteX38" fmla="*/ 3352800 w 3956050"/>
              <a:gd name="connsiteY38" fmla="*/ 146050 h 590550"/>
              <a:gd name="connsiteX39" fmla="*/ 3403600 w 3956050"/>
              <a:gd name="connsiteY39" fmla="*/ 158750 h 590550"/>
              <a:gd name="connsiteX40" fmla="*/ 3435350 w 3956050"/>
              <a:gd name="connsiteY40" fmla="*/ 152400 h 590550"/>
              <a:gd name="connsiteX41" fmla="*/ 3454400 w 3956050"/>
              <a:gd name="connsiteY41" fmla="*/ 146050 h 590550"/>
              <a:gd name="connsiteX42" fmla="*/ 3479800 w 3956050"/>
              <a:gd name="connsiteY42" fmla="*/ 139700 h 590550"/>
              <a:gd name="connsiteX43" fmla="*/ 3498850 w 3956050"/>
              <a:gd name="connsiteY43" fmla="*/ 133350 h 590550"/>
              <a:gd name="connsiteX44" fmla="*/ 3524250 w 3956050"/>
              <a:gd name="connsiteY44" fmla="*/ 127000 h 590550"/>
              <a:gd name="connsiteX45" fmla="*/ 3543300 w 3956050"/>
              <a:gd name="connsiteY45" fmla="*/ 120650 h 590550"/>
              <a:gd name="connsiteX46" fmla="*/ 3568700 w 3956050"/>
              <a:gd name="connsiteY46" fmla="*/ 107950 h 590550"/>
              <a:gd name="connsiteX47" fmla="*/ 3600450 w 3956050"/>
              <a:gd name="connsiteY47" fmla="*/ 101600 h 590550"/>
              <a:gd name="connsiteX48" fmla="*/ 3657600 w 3956050"/>
              <a:gd name="connsiteY48" fmla="*/ 82550 h 590550"/>
              <a:gd name="connsiteX49" fmla="*/ 3695700 w 3956050"/>
              <a:gd name="connsiteY49" fmla="*/ 69850 h 590550"/>
              <a:gd name="connsiteX50" fmla="*/ 3714750 w 3956050"/>
              <a:gd name="connsiteY50" fmla="*/ 57150 h 590550"/>
              <a:gd name="connsiteX51" fmla="*/ 3765550 w 3956050"/>
              <a:gd name="connsiteY51" fmla="*/ 50800 h 590550"/>
              <a:gd name="connsiteX52" fmla="*/ 3854450 w 3956050"/>
              <a:gd name="connsiteY52" fmla="*/ 38100 h 590550"/>
              <a:gd name="connsiteX53" fmla="*/ 3905250 w 3956050"/>
              <a:gd name="connsiteY53" fmla="*/ 31750 h 590550"/>
              <a:gd name="connsiteX54" fmla="*/ 3943350 w 3956050"/>
              <a:gd name="connsiteY54" fmla="*/ 19050 h 590550"/>
              <a:gd name="connsiteX55" fmla="*/ 3956050 w 3956050"/>
              <a:gd name="connsiteY55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04850 w 3956050"/>
              <a:gd name="connsiteY5" fmla="*/ 431800 h 590550"/>
              <a:gd name="connsiteX6" fmla="*/ 762000 w 3956050"/>
              <a:gd name="connsiteY6" fmla="*/ 406400 h 590550"/>
              <a:gd name="connsiteX7" fmla="*/ 781050 w 3956050"/>
              <a:gd name="connsiteY7" fmla="*/ 400050 h 590550"/>
              <a:gd name="connsiteX8" fmla="*/ 838200 w 3956050"/>
              <a:gd name="connsiteY8" fmla="*/ 374650 h 590550"/>
              <a:gd name="connsiteX9" fmla="*/ 901700 w 3956050"/>
              <a:gd name="connsiteY9" fmla="*/ 361950 h 590550"/>
              <a:gd name="connsiteX10" fmla="*/ 958850 w 3956050"/>
              <a:gd name="connsiteY10" fmla="*/ 330200 h 590550"/>
              <a:gd name="connsiteX11" fmla="*/ 977900 w 3956050"/>
              <a:gd name="connsiteY11" fmla="*/ 317500 h 590550"/>
              <a:gd name="connsiteX12" fmla="*/ 996950 w 3956050"/>
              <a:gd name="connsiteY12" fmla="*/ 311150 h 590550"/>
              <a:gd name="connsiteX13" fmla="*/ 1016000 w 3956050"/>
              <a:gd name="connsiteY13" fmla="*/ 298450 h 590550"/>
              <a:gd name="connsiteX14" fmla="*/ 1035050 w 3956050"/>
              <a:gd name="connsiteY14" fmla="*/ 292100 h 590550"/>
              <a:gd name="connsiteX15" fmla="*/ 1054100 w 3956050"/>
              <a:gd name="connsiteY15" fmla="*/ 279400 h 590550"/>
              <a:gd name="connsiteX16" fmla="*/ 1098550 w 3956050"/>
              <a:gd name="connsiteY16" fmla="*/ 266700 h 590550"/>
              <a:gd name="connsiteX17" fmla="*/ 1155700 w 3956050"/>
              <a:gd name="connsiteY17" fmla="*/ 241300 h 590550"/>
              <a:gd name="connsiteX18" fmla="*/ 1466850 w 3956050"/>
              <a:gd name="connsiteY18" fmla="*/ 222250 h 590550"/>
              <a:gd name="connsiteX19" fmla="*/ 1676400 w 3956050"/>
              <a:gd name="connsiteY19" fmla="*/ 215900 h 590550"/>
              <a:gd name="connsiteX20" fmla="*/ 1949450 w 3956050"/>
              <a:gd name="connsiteY20" fmla="*/ 222250 h 590550"/>
              <a:gd name="connsiteX21" fmla="*/ 2133600 w 3956050"/>
              <a:gd name="connsiteY21" fmla="*/ 228600 h 590550"/>
              <a:gd name="connsiteX22" fmla="*/ 2159000 w 3956050"/>
              <a:gd name="connsiteY22" fmla="*/ 241300 h 590550"/>
              <a:gd name="connsiteX23" fmla="*/ 2184400 w 3956050"/>
              <a:gd name="connsiteY23" fmla="*/ 247650 h 590550"/>
              <a:gd name="connsiteX24" fmla="*/ 2292350 w 3956050"/>
              <a:gd name="connsiteY24" fmla="*/ 234950 h 590550"/>
              <a:gd name="connsiteX25" fmla="*/ 2336800 w 3956050"/>
              <a:gd name="connsiteY25" fmla="*/ 215900 h 590550"/>
              <a:gd name="connsiteX26" fmla="*/ 2374900 w 3956050"/>
              <a:gd name="connsiteY26" fmla="*/ 203200 h 590550"/>
              <a:gd name="connsiteX27" fmla="*/ 2393950 w 3956050"/>
              <a:gd name="connsiteY27" fmla="*/ 196850 h 590550"/>
              <a:gd name="connsiteX28" fmla="*/ 2705100 w 3956050"/>
              <a:gd name="connsiteY28" fmla="*/ 184150 h 590550"/>
              <a:gd name="connsiteX29" fmla="*/ 2743200 w 3956050"/>
              <a:gd name="connsiteY29" fmla="*/ 177800 h 590550"/>
              <a:gd name="connsiteX30" fmla="*/ 2781300 w 3956050"/>
              <a:gd name="connsiteY30" fmla="*/ 165100 h 590550"/>
              <a:gd name="connsiteX31" fmla="*/ 2838450 w 3956050"/>
              <a:gd name="connsiteY31" fmla="*/ 146050 h 590550"/>
              <a:gd name="connsiteX32" fmla="*/ 2895600 w 3956050"/>
              <a:gd name="connsiteY32" fmla="*/ 127000 h 590550"/>
              <a:gd name="connsiteX33" fmla="*/ 2914650 w 3956050"/>
              <a:gd name="connsiteY33" fmla="*/ 120650 h 590550"/>
              <a:gd name="connsiteX34" fmla="*/ 3130550 w 3956050"/>
              <a:gd name="connsiteY34" fmla="*/ 127000 h 590550"/>
              <a:gd name="connsiteX35" fmla="*/ 3149600 w 3956050"/>
              <a:gd name="connsiteY35" fmla="*/ 133350 h 590550"/>
              <a:gd name="connsiteX36" fmla="*/ 3321050 w 3956050"/>
              <a:gd name="connsiteY36" fmla="*/ 139700 h 590550"/>
              <a:gd name="connsiteX37" fmla="*/ 3352800 w 3956050"/>
              <a:gd name="connsiteY37" fmla="*/ 146050 h 590550"/>
              <a:gd name="connsiteX38" fmla="*/ 3403600 w 3956050"/>
              <a:gd name="connsiteY38" fmla="*/ 158750 h 590550"/>
              <a:gd name="connsiteX39" fmla="*/ 3435350 w 3956050"/>
              <a:gd name="connsiteY39" fmla="*/ 152400 h 590550"/>
              <a:gd name="connsiteX40" fmla="*/ 3454400 w 3956050"/>
              <a:gd name="connsiteY40" fmla="*/ 146050 h 590550"/>
              <a:gd name="connsiteX41" fmla="*/ 3479800 w 3956050"/>
              <a:gd name="connsiteY41" fmla="*/ 139700 h 590550"/>
              <a:gd name="connsiteX42" fmla="*/ 3498850 w 3956050"/>
              <a:gd name="connsiteY42" fmla="*/ 133350 h 590550"/>
              <a:gd name="connsiteX43" fmla="*/ 3524250 w 3956050"/>
              <a:gd name="connsiteY43" fmla="*/ 127000 h 590550"/>
              <a:gd name="connsiteX44" fmla="*/ 3543300 w 3956050"/>
              <a:gd name="connsiteY44" fmla="*/ 120650 h 590550"/>
              <a:gd name="connsiteX45" fmla="*/ 3568700 w 3956050"/>
              <a:gd name="connsiteY45" fmla="*/ 107950 h 590550"/>
              <a:gd name="connsiteX46" fmla="*/ 3600450 w 3956050"/>
              <a:gd name="connsiteY46" fmla="*/ 101600 h 590550"/>
              <a:gd name="connsiteX47" fmla="*/ 3657600 w 3956050"/>
              <a:gd name="connsiteY47" fmla="*/ 82550 h 590550"/>
              <a:gd name="connsiteX48" fmla="*/ 3695700 w 3956050"/>
              <a:gd name="connsiteY48" fmla="*/ 69850 h 590550"/>
              <a:gd name="connsiteX49" fmla="*/ 3714750 w 3956050"/>
              <a:gd name="connsiteY49" fmla="*/ 57150 h 590550"/>
              <a:gd name="connsiteX50" fmla="*/ 3765550 w 3956050"/>
              <a:gd name="connsiteY50" fmla="*/ 50800 h 590550"/>
              <a:gd name="connsiteX51" fmla="*/ 3854450 w 3956050"/>
              <a:gd name="connsiteY51" fmla="*/ 38100 h 590550"/>
              <a:gd name="connsiteX52" fmla="*/ 3905250 w 3956050"/>
              <a:gd name="connsiteY52" fmla="*/ 31750 h 590550"/>
              <a:gd name="connsiteX53" fmla="*/ 3943350 w 3956050"/>
              <a:gd name="connsiteY53" fmla="*/ 19050 h 590550"/>
              <a:gd name="connsiteX54" fmla="*/ 3956050 w 3956050"/>
              <a:gd name="connsiteY54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781050 w 3956050"/>
              <a:gd name="connsiteY6" fmla="*/ 400050 h 590550"/>
              <a:gd name="connsiteX7" fmla="*/ 838200 w 3956050"/>
              <a:gd name="connsiteY7" fmla="*/ 374650 h 590550"/>
              <a:gd name="connsiteX8" fmla="*/ 901700 w 3956050"/>
              <a:gd name="connsiteY8" fmla="*/ 361950 h 590550"/>
              <a:gd name="connsiteX9" fmla="*/ 958850 w 3956050"/>
              <a:gd name="connsiteY9" fmla="*/ 330200 h 590550"/>
              <a:gd name="connsiteX10" fmla="*/ 977900 w 3956050"/>
              <a:gd name="connsiteY10" fmla="*/ 317500 h 590550"/>
              <a:gd name="connsiteX11" fmla="*/ 996950 w 3956050"/>
              <a:gd name="connsiteY11" fmla="*/ 311150 h 590550"/>
              <a:gd name="connsiteX12" fmla="*/ 1016000 w 3956050"/>
              <a:gd name="connsiteY12" fmla="*/ 298450 h 590550"/>
              <a:gd name="connsiteX13" fmla="*/ 1035050 w 3956050"/>
              <a:gd name="connsiteY13" fmla="*/ 292100 h 590550"/>
              <a:gd name="connsiteX14" fmla="*/ 1054100 w 3956050"/>
              <a:gd name="connsiteY14" fmla="*/ 279400 h 590550"/>
              <a:gd name="connsiteX15" fmla="*/ 1098550 w 3956050"/>
              <a:gd name="connsiteY15" fmla="*/ 266700 h 590550"/>
              <a:gd name="connsiteX16" fmla="*/ 1155700 w 3956050"/>
              <a:gd name="connsiteY16" fmla="*/ 241300 h 590550"/>
              <a:gd name="connsiteX17" fmla="*/ 1466850 w 3956050"/>
              <a:gd name="connsiteY17" fmla="*/ 222250 h 590550"/>
              <a:gd name="connsiteX18" fmla="*/ 1676400 w 3956050"/>
              <a:gd name="connsiteY18" fmla="*/ 215900 h 590550"/>
              <a:gd name="connsiteX19" fmla="*/ 1949450 w 3956050"/>
              <a:gd name="connsiteY19" fmla="*/ 222250 h 590550"/>
              <a:gd name="connsiteX20" fmla="*/ 2133600 w 3956050"/>
              <a:gd name="connsiteY20" fmla="*/ 228600 h 590550"/>
              <a:gd name="connsiteX21" fmla="*/ 2159000 w 3956050"/>
              <a:gd name="connsiteY21" fmla="*/ 241300 h 590550"/>
              <a:gd name="connsiteX22" fmla="*/ 2184400 w 3956050"/>
              <a:gd name="connsiteY22" fmla="*/ 247650 h 590550"/>
              <a:gd name="connsiteX23" fmla="*/ 2292350 w 3956050"/>
              <a:gd name="connsiteY23" fmla="*/ 234950 h 590550"/>
              <a:gd name="connsiteX24" fmla="*/ 2336800 w 3956050"/>
              <a:gd name="connsiteY24" fmla="*/ 215900 h 590550"/>
              <a:gd name="connsiteX25" fmla="*/ 2374900 w 3956050"/>
              <a:gd name="connsiteY25" fmla="*/ 203200 h 590550"/>
              <a:gd name="connsiteX26" fmla="*/ 2393950 w 3956050"/>
              <a:gd name="connsiteY26" fmla="*/ 196850 h 590550"/>
              <a:gd name="connsiteX27" fmla="*/ 2705100 w 3956050"/>
              <a:gd name="connsiteY27" fmla="*/ 184150 h 590550"/>
              <a:gd name="connsiteX28" fmla="*/ 2743200 w 3956050"/>
              <a:gd name="connsiteY28" fmla="*/ 177800 h 590550"/>
              <a:gd name="connsiteX29" fmla="*/ 2781300 w 3956050"/>
              <a:gd name="connsiteY29" fmla="*/ 165100 h 590550"/>
              <a:gd name="connsiteX30" fmla="*/ 2838450 w 3956050"/>
              <a:gd name="connsiteY30" fmla="*/ 146050 h 590550"/>
              <a:gd name="connsiteX31" fmla="*/ 2895600 w 3956050"/>
              <a:gd name="connsiteY31" fmla="*/ 127000 h 590550"/>
              <a:gd name="connsiteX32" fmla="*/ 2914650 w 3956050"/>
              <a:gd name="connsiteY32" fmla="*/ 120650 h 590550"/>
              <a:gd name="connsiteX33" fmla="*/ 3130550 w 3956050"/>
              <a:gd name="connsiteY33" fmla="*/ 127000 h 590550"/>
              <a:gd name="connsiteX34" fmla="*/ 3149600 w 3956050"/>
              <a:gd name="connsiteY34" fmla="*/ 133350 h 590550"/>
              <a:gd name="connsiteX35" fmla="*/ 3321050 w 3956050"/>
              <a:gd name="connsiteY35" fmla="*/ 139700 h 590550"/>
              <a:gd name="connsiteX36" fmla="*/ 3352800 w 3956050"/>
              <a:gd name="connsiteY36" fmla="*/ 146050 h 590550"/>
              <a:gd name="connsiteX37" fmla="*/ 3403600 w 3956050"/>
              <a:gd name="connsiteY37" fmla="*/ 158750 h 590550"/>
              <a:gd name="connsiteX38" fmla="*/ 3435350 w 3956050"/>
              <a:gd name="connsiteY38" fmla="*/ 152400 h 590550"/>
              <a:gd name="connsiteX39" fmla="*/ 3454400 w 3956050"/>
              <a:gd name="connsiteY39" fmla="*/ 146050 h 590550"/>
              <a:gd name="connsiteX40" fmla="*/ 3479800 w 3956050"/>
              <a:gd name="connsiteY40" fmla="*/ 139700 h 590550"/>
              <a:gd name="connsiteX41" fmla="*/ 3498850 w 3956050"/>
              <a:gd name="connsiteY41" fmla="*/ 133350 h 590550"/>
              <a:gd name="connsiteX42" fmla="*/ 3524250 w 3956050"/>
              <a:gd name="connsiteY42" fmla="*/ 127000 h 590550"/>
              <a:gd name="connsiteX43" fmla="*/ 3543300 w 3956050"/>
              <a:gd name="connsiteY43" fmla="*/ 120650 h 590550"/>
              <a:gd name="connsiteX44" fmla="*/ 3568700 w 3956050"/>
              <a:gd name="connsiteY44" fmla="*/ 107950 h 590550"/>
              <a:gd name="connsiteX45" fmla="*/ 3600450 w 3956050"/>
              <a:gd name="connsiteY45" fmla="*/ 101600 h 590550"/>
              <a:gd name="connsiteX46" fmla="*/ 3657600 w 3956050"/>
              <a:gd name="connsiteY46" fmla="*/ 82550 h 590550"/>
              <a:gd name="connsiteX47" fmla="*/ 3695700 w 3956050"/>
              <a:gd name="connsiteY47" fmla="*/ 69850 h 590550"/>
              <a:gd name="connsiteX48" fmla="*/ 3714750 w 3956050"/>
              <a:gd name="connsiteY48" fmla="*/ 57150 h 590550"/>
              <a:gd name="connsiteX49" fmla="*/ 3765550 w 3956050"/>
              <a:gd name="connsiteY49" fmla="*/ 50800 h 590550"/>
              <a:gd name="connsiteX50" fmla="*/ 3854450 w 3956050"/>
              <a:gd name="connsiteY50" fmla="*/ 38100 h 590550"/>
              <a:gd name="connsiteX51" fmla="*/ 3905250 w 3956050"/>
              <a:gd name="connsiteY51" fmla="*/ 31750 h 590550"/>
              <a:gd name="connsiteX52" fmla="*/ 3943350 w 3956050"/>
              <a:gd name="connsiteY52" fmla="*/ 19050 h 590550"/>
              <a:gd name="connsiteX53" fmla="*/ 3956050 w 3956050"/>
              <a:gd name="connsiteY53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762000 w 3956050"/>
              <a:gd name="connsiteY5" fmla="*/ 406400 h 590550"/>
              <a:gd name="connsiteX6" fmla="*/ 838200 w 3956050"/>
              <a:gd name="connsiteY6" fmla="*/ 374650 h 590550"/>
              <a:gd name="connsiteX7" fmla="*/ 901700 w 3956050"/>
              <a:gd name="connsiteY7" fmla="*/ 361950 h 590550"/>
              <a:gd name="connsiteX8" fmla="*/ 958850 w 3956050"/>
              <a:gd name="connsiteY8" fmla="*/ 330200 h 590550"/>
              <a:gd name="connsiteX9" fmla="*/ 977900 w 3956050"/>
              <a:gd name="connsiteY9" fmla="*/ 317500 h 590550"/>
              <a:gd name="connsiteX10" fmla="*/ 996950 w 3956050"/>
              <a:gd name="connsiteY10" fmla="*/ 311150 h 590550"/>
              <a:gd name="connsiteX11" fmla="*/ 1016000 w 3956050"/>
              <a:gd name="connsiteY11" fmla="*/ 298450 h 590550"/>
              <a:gd name="connsiteX12" fmla="*/ 1035050 w 3956050"/>
              <a:gd name="connsiteY12" fmla="*/ 292100 h 590550"/>
              <a:gd name="connsiteX13" fmla="*/ 1054100 w 3956050"/>
              <a:gd name="connsiteY13" fmla="*/ 279400 h 590550"/>
              <a:gd name="connsiteX14" fmla="*/ 1098550 w 3956050"/>
              <a:gd name="connsiteY14" fmla="*/ 266700 h 590550"/>
              <a:gd name="connsiteX15" fmla="*/ 1155700 w 3956050"/>
              <a:gd name="connsiteY15" fmla="*/ 241300 h 590550"/>
              <a:gd name="connsiteX16" fmla="*/ 1466850 w 3956050"/>
              <a:gd name="connsiteY16" fmla="*/ 222250 h 590550"/>
              <a:gd name="connsiteX17" fmla="*/ 1676400 w 3956050"/>
              <a:gd name="connsiteY17" fmla="*/ 215900 h 590550"/>
              <a:gd name="connsiteX18" fmla="*/ 1949450 w 3956050"/>
              <a:gd name="connsiteY18" fmla="*/ 222250 h 590550"/>
              <a:gd name="connsiteX19" fmla="*/ 2133600 w 3956050"/>
              <a:gd name="connsiteY19" fmla="*/ 228600 h 590550"/>
              <a:gd name="connsiteX20" fmla="*/ 2159000 w 3956050"/>
              <a:gd name="connsiteY20" fmla="*/ 241300 h 590550"/>
              <a:gd name="connsiteX21" fmla="*/ 2184400 w 3956050"/>
              <a:gd name="connsiteY21" fmla="*/ 247650 h 590550"/>
              <a:gd name="connsiteX22" fmla="*/ 2292350 w 3956050"/>
              <a:gd name="connsiteY22" fmla="*/ 234950 h 590550"/>
              <a:gd name="connsiteX23" fmla="*/ 2336800 w 3956050"/>
              <a:gd name="connsiteY23" fmla="*/ 215900 h 590550"/>
              <a:gd name="connsiteX24" fmla="*/ 2374900 w 3956050"/>
              <a:gd name="connsiteY24" fmla="*/ 203200 h 590550"/>
              <a:gd name="connsiteX25" fmla="*/ 2393950 w 3956050"/>
              <a:gd name="connsiteY25" fmla="*/ 196850 h 590550"/>
              <a:gd name="connsiteX26" fmla="*/ 2705100 w 3956050"/>
              <a:gd name="connsiteY26" fmla="*/ 184150 h 590550"/>
              <a:gd name="connsiteX27" fmla="*/ 2743200 w 3956050"/>
              <a:gd name="connsiteY27" fmla="*/ 177800 h 590550"/>
              <a:gd name="connsiteX28" fmla="*/ 2781300 w 3956050"/>
              <a:gd name="connsiteY28" fmla="*/ 165100 h 590550"/>
              <a:gd name="connsiteX29" fmla="*/ 2838450 w 3956050"/>
              <a:gd name="connsiteY29" fmla="*/ 146050 h 590550"/>
              <a:gd name="connsiteX30" fmla="*/ 2895600 w 3956050"/>
              <a:gd name="connsiteY30" fmla="*/ 127000 h 590550"/>
              <a:gd name="connsiteX31" fmla="*/ 2914650 w 3956050"/>
              <a:gd name="connsiteY31" fmla="*/ 120650 h 590550"/>
              <a:gd name="connsiteX32" fmla="*/ 3130550 w 3956050"/>
              <a:gd name="connsiteY32" fmla="*/ 127000 h 590550"/>
              <a:gd name="connsiteX33" fmla="*/ 3149600 w 3956050"/>
              <a:gd name="connsiteY33" fmla="*/ 133350 h 590550"/>
              <a:gd name="connsiteX34" fmla="*/ 3321050 w 3956050"/>
              <a:gd name="connsiteY34" fmla="*/ 139700 h 590550"/>
              <a:gd name="connsiteX35" fmla="*/ 3352800 w 3956050"/>
              <a:gd name="connsiteY35" fmla="*/ 146050 h 590550"/>
              <a:gd name="connsiteX36" fmla="*/ 3403600 w 3956050"/>
              <a:gd name="connsiteY36" fmla="*/ 158750 h 590550"/>
              <a:gd name="connsiteX37" fmla="*/ 3435350 w 3956050"/>
              <a:gd name="connsiteY37" fmla="*/ 152400 h 590550"/>
              <a:gd name="connsiteX38" fmla="*/ 3454400 w 3956050"/>
              <a:gd name="connsiteY38" fmla="*/ 146050 h 590550"/>
              <a:gd name="connsiteX39" fmla="*/ 3479800 w 3956050"/>
              <a:gd name="connsiteY39" fmla="*/ 139700 h 590550"/>
              <a:gd name="connsiteX40" fmla="*/ 3498850 w 3956050"/>
              <a:gd name="connsiteY40" fmla="*/ 133350 h 590550"/>
              <a:gd name="connsiteX41" fmla="*/ 3524250 w 3956050"/>
              <a:gd name="connsiteY41" fmla="*/ 127000 h 590550"/>
              <a:gd name="connsiteX42" fmla="*/ 3543300 w 3956050"/>
              <a:gd name="connsiteY42" fmla="*/ 120650 h 590550"/>
              <a:gd name="connsiteX43" fmla="*/ 3568700 w 3956050"/>
              <a:gd name="connsiteY43" fmla="*/ 107950 h 590550"/>
              <a:gd name="connsiteX44" fmla="*/ 3600450 w 3956050"/>
              <a:gd name="connsiteY44" fmla="*/ 101600 h 590550"/>
              <a:gd name="connsiteX45" fmla="*/ 3657600 w 3956050"/>
              <a:gd name="connsiteY45" fmla="*/ 82550 h 590550"/>
              <a:gd name="connsiteX46" fmla="*/ 3695700 w 3956050"/>
              <a:gd name="connsiteY46" fmla="*/ 69850 h 590550"/>
              <a:gd name="connsiteX47" fmla="*/ 3714750 w 3956050"/>
              <a:gd name="connsiteY47" fmla="*/ 57150 h 590550"/>
              <a:gd name="connsiteX48" fmla="*/ 3765550 w 3956050"/>
              <a:gd name="connsiteY48" fmla="*/ 50800 h 590550"/>
              <a:gd name="connsiteX49" fmla="*/ 3854450 w 3956050"/>
              <a:gd name="connsiteY49" fmla="*/ 38100 h 590550"/>
              <a:gd name="connsiteX50" fmla="*/ 3905250 w 3956050"/>
              <a:gd name="connsiteY50" fmla="*/ 31750 h 590550"/>
              <a:gd name="connsiteX51" fmla="*/ 3943350 w 3956050"/>
              <a:gd name="connsiteY51" fmla="*/ 19050 h 590550"/>
              <a:gd name="connsiteX52" fmla="*/ 3956050 w 3956050"/>
              <a:gd name="connsiteY52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77900 w 3956050"/>
              <a:gd name="connsiteY8" fmla="*/ 317500 h 590550"/>
              <a:gd name="connsiteX9" fmla="*/ 996950 w 3956050"/>
              <a:gd name="connsiteY9" fmla="*/ 311150 h 590550"/>
              <a:gd name="connsiteX10" fmla="*/ 1016000 w 3956050"/>
              <a:gd name="connsiteY10" fmla="*/ 298450 h 590550"/>
              <a:gd name="connsiteX11" fmla="*/ 1035050 w 3956050"/>
              <a:gd name="connsiteY11" fmla="*/ 292100 h 590550"/>
              <a:gd name="connsiteX12" fmla="*/ 1054100 w 3956050"/>
              <a:gd name="connsiteY12" fmla="*/ 279400 h 590550"/>
              <a:gd name="connsiteX13" fmla="*/ 1098550 w 3956050"/>
              <a:gd name="connsiteY13" fmla="*/ 266700 h 590550"/>
              <a:gd name="connsiteX14" fmla="*/ 1155700 w 3956050"/>
              <a:gd name="connsiteY14" fmla="*/ 241300 h 590550"/>
              <a:gd name="connsiteX15" fmla="*/ 1466850 w 3956050"/>
              <a:gd name="connsiteY15" fmla="*/ 222250 h 590550"/>
              <a:gd name="connsiteX16" fmla="*/ 1676400 w 3956050"/>
              <a:gd name="connsiteY16" fmla="*/ 215900 h 590550"/>
              <a:gd name="connsiteX17" fmla="*/ 1949450 w 3956050"/>
              <a:gd name="connsiteY17" fmla="*/ 222250 h 590550"/>
              <a:gd name="connsiteX18" fmla="*/ 2133600 w 3956050"/>
              <a:gd name="connsiteY18" fmla="*/ 228600 h 590550"/>
              <a:gd name="connsiteX19" fmla="*/ 2159000 w 3956050"/>
              <a:gd name="connsiteY19" fmla="*/ 241300 h 590550"/>
              <a:gd name="connsiteX20" fmla="*/ 2184400 w 3956050"/>
              <a:gd name="connsiteY20" fmla="*/ 247650 h 590550"/>
              <a:gd name="connsiteX21" fmla="*/ 2292350 w 3956050"/>
              <a:gd name="connsiteY21" fmla="*/ 234950 h 590550"/>
              <a:gd name="connsiteX22" fmla="*/ 2336800 w 3956050"/>
              <a:gd name="connsiteY22" fmla="*/ 215900 h 590550"/>
              <a:gd name="connsiteX23" fmla="*/ 2374900 w 3956050"/>
              <a:gd name="connsiteY23" fmla="*/ 203200 h 590550"/>
              <a:gd name="connsiteX24" fmla="*/ 2393950 w 3956050"/>
              <a:gd name="connsiteY24" fmla="*/ 196850 h 590550"/>
              <a:gd name="connsiteX25" fmla="*/ 2705100 w 3956050"/>
              <a:gd name="connsiteY25" fmla="*/ 184150 h 590550"/>
              <a:gd name="connsiteX26" fmla="*/ 2743200 w 3956050"/>
              <a:gd name="connsiteY26" fmla="*/ 177800 h 590550"/>
              <a:gd name="connsiteX27" fmla="*/ 2781300 w 3956050"/>
              <a:gd name="connsiteY27" fmla="*/ 165100 h 590550"/>
              <a:gd name="connsiteX28" fmla="*/ 2838450 w 3956050"/>
              <a:gd name="connsiteY28" fmla="*/ 146050 h 590550"/>
              <a:gd name="connsiteX29" fmla="*/ 2895600 w 3956050"/>
              <a:gd name="connsiteY29" fmla="*/ 127000 h 590550"/>
              <a:gd name="connsiteX30" fmla="*/ 2914650 w 3956050"/>
              <a:gd name="connsiteY30" fmla="*/ 120650 h 590550"/>
              <a:gd name="connsiteX31" fmla="*/ 3130550 w 3956050"/>
              <a:gd name="connsiteY31" fmla="*/ 127000 h 590550"/>
              <a:gd name="connsiteX32" fmla="*/ 3149600 w 3956050"/>
              <a:gd name="connsiteY32" fmla="*/ 133350 h 590550"/>
              <a:gd name="connsiteX33" fmla="*/ 3321050 w 3956050"/>
              <a:gd name="connsiteY33" fmla="*/ 139700 h 590550"/>
              <a:gd name="connsiteX34" fmla="*/ 3352800 w 3956050"/>
              <a:gd name="connsiteY34" fmla="*/ 146050 h 590550"/>
              <a:gd name="connsiteX35" fmla="*/ 3403600 w 3956050"/>
              <a:gd name="connsiteY35" fmla="*/ 158750 h 590550"/>
              <a:gd name="connsiteX36" fmla="*/ 3435350 w 3956050"/>
              <a:gd name="connsiteY36" fmla="*/ 152400 h 590550"/>
              <a:gd name="connsiteX37" fmla="*/ 3454400 w 3956050"/>
              <a:gd name="connsiteY37" fmla="*/ 146050 h 590550"/>
              <a:gd name="connsiteX38" fmla="*/ 3479800 w 3956050"/>
              <a:gd name="connsiteY38" fmla="*/ 139700 h 590550"/>
              <a:gd name="connsiteX39" fmla="*/ 3498850 w 3956050"/>
              <a:gd name="connsiteY39" fmla="*/ 133350 h 590550"/>
              <a:gd name="connsiteX40" fmla="*/ 3524250 w 3956050"/>
              <a:gd name="connsiteY40" fmla="*/ 127000 h 590550"/>
              <a:gd name="connsiteX41" fmla="*/ 3543300 w 3956050"/>
              <a:gd name="connsiteY41" fmla="*/ 120650 h 590550"/>
              <a:gd name="connsiteX42" fmla="*/ 3568700 w 3956050"/>
              <a:gd name="connsiteY42" fmla="*/ 107950 h 590550"/>
              <a:gd name="connsiteX43" fmla="*/ 3600450 w 3956050"/>
              <a:gd name="connsiteY43" fmla="*/ 101600 h 590550"/>
              <a:gd name="connsiteX44" fmla="*/ 3657600 w 3956050"/>
              <a:gd name="connsiteY44" fmla="*/ 82550 h 590550"/>
              <a:gd name="connsiteX45" fmla="*/ 3695700 w 3956050"/>
              <a:gd name="connsiteY45" fmla="*/ 69850 h 590550"/>
              <a:gd name="connsiteX46" fmla="*/ 3714750 w 3956050"/>
              <a:gd name="connsiteY46" fmla="*/ 57150 h 590550"/>
              <a:gd name="connsiteX47" fmla="*/ 3765550 w 3956050"/>
              <a:gd name="connsiteY47" fmla="*/ 50800 h 590550"/>
              <a:gd name="connsiteX48" fmla="*/ 3854450 w 3956050"/>
              <a:gd name="connsiteY48" fmla="*/ 38100 h 590550"/>
              <a:gd name="connsiteX49" fmla="*/ 3905250 w 3956050"/>
              <a:gd name="connsiteY49" fmla="*/ 31750 h 590550"/>
              <a:gd name="connsiteX50" fmla="*/ 3943350 w 3956050"/>
              <a:gd name="connsiteY50" fmla="*/ 19050 h 590550"/>
              <a:gd name="connsiteX51" fmla="*/ 3956050 w 3956050"/>
              <a:gd name="connsiteY51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35050 w 3956050"/>
              <a:gd name="connsiteY10" fmla="*/ 292100 h 590550"/>
              <a:gd name="connsiteX11" fmla="*/ 1054100 w 3956050"/>
              <a:gd name="connsiteY11" fmla="*/ 279400 h 590550"/>
              <a:gd name="connsiteX12" fmla="*/ 1098550 w 3956050"/>
              <a:gd name="connsiteY12" fmla="*/ 266700 h 590550"/>
              <a:gd name="connsiteX13" fmla="*/ 1155700 w 3956050"/>
              <a:gd name="connsiteY13" fmla="*/ 241300 h 590550"/>
              <a:gd name="connsiteX14" fmla="*/ 1466850 w 3956050"/>
              <a:gd name="connsiteY14" fmla="*/ 222250 h 590550"/>
              <a:gd name="connsiteX15" fmla="*/ 1676400 w 3956050"/>
              <a:gd name="connsiteY15" fmla="*/ 215900 h 590550"/>
              <a:gd name="connsiteX16" fmla="*/ 1949450 w 3956050"/>
              <a:gd name="connsiteY16" fmla="*/ 222250 h 590550"/>
              <a:gd name="connsiteX17" fmla="*/ 2133600 w 3956050"/>
              <a:gd name="connsiteY17" fmla="*/ 228600 h 590550"/>
              <a:gd name="connsiteX18" fmla="*/ 2159000 w 3956050"/>
              <a:gd name="connsiteY18" fmla="*/ 241300 h 590550"/>
              <a:gd name="connsiteX19" fmla="*/ 2184400 w 3956050"/>
              <a:gd name="connsiteY19" fmla="*/ 247650 h 590550"/>
              <a:gd name="connsiteX20" fmla="*/ 2292350 w 3956050"/>
              <a:gd name="connsiteY20" fmla="*/ 234950 h 590550"/>
              <a:gd name="connsiteX21" fmla="*/ 2336800 w 3956050"/>
              <a:gd name="connsiteY21" fmla="*/ 215900 h 590550"/>
              <a:gd name="connsiteX22" fmla="*/ 2374900 w 3956050"/>
              <a:gd name="connsiteY22" fmla="*/ 203200 h 590550"/>
              <a:gd name="connsiteX23" fmla="*/ 2393950 w 3956050"/>
              <a:gd name="connsiteY23" fmla="*/ 196850 h 590550"/>
              <a:gd name="connsiteX24" fmla="*/ 2705100 w 3956050"/>
              <a:gd name="connsiteY24" fmla="*/ 184150 h 590550"/>
              <a:gd name="connsiteX25" fmla="*/ 2743200 w 3956050"/>
              <a:gd name="connsiteY25" fmla="*/ 177800 h 590550"/>
              <a:gd name="connsiteX26" fmla="*/ 2781300 w 3956050"/>
              <a:gd name="connsiteY26" fmla="*/ 165100 h 590550"/>
              <a:gd name="connsiteX27" fmla="*/ 2838450 w 3956050"/>
              <a:gd name="connsiteY27" fmla="*/ 146050 h 590550"/>
              <a:gd name="connsiteX28" fmla="*/ 2895600 w 3956050"/>
              <a:gd name="connsiteY28" fmla="*/ 127000 h 590550"/>
              <a:gd name="connsiteX29" fmla="*/ 2914650 w 3956050"/>
              <a:gd name="connsiteY29" fmla="*/ 120650 h 590550"/>
              <a:gd name="connsiteX30" fmla="*/ 3130550 w 3956050"/>
              <a:gd name="connsiteY30" fmla="*/ 127000 h 590550"/>
              <a:gd name="connsiteX31" fmla="*/ 3149600 w 3956050"/>
              <a:gd name="connsiteY31" fmla="*/ 133350 h 590550"/>
              <a:gd name="connsiteX32" fmla="*/ 3321050 w 3956050"/>
              <a:gd name="connsiteY32" fmla="*/ 139700 h 590550"/>
              <a:gd name="connsiteX33" fmla="*/ 3352800 w 3956050"/>
              <a:gd name="connsiteY33" fmla="*/ 146050 h 590550"/>
              <a:gd name="connsiteX34" fmla="*/ 3403600 w 3956050"/>
              <a:gd name="connsiteY34" fmla="*/ 158750 h 590550"/>
              <a:gd name="connsiteX35" fmla="*/ 3435350 w 3956050"/>
              <a:gd name="connsiteY35" fmla="*/ 152400 h 590550"/>
              <a:gd name="connsiteX36" fmla="*/ 3454400 w 3956050"/>
              <a:gd name="connsiteY36" fmla="*/ 146050 h 590550"/>
              <a:gd name="connsiteX37" fmla="*/ 3479800 w 3956050"/>
              <a:gd name="connsiteY37" fmla="*/ 139700 h 590550"/>
              <a:gd name="connsiteX38" fmla="*/ 3498850 w 3956050"/>
              <a:gd name="connsiteY38" fmla="*/ 133350 h 590550"/>
              <a:gd name="connsiteX39" fmla="*/ 3524250 w 3956050"/>
              <a:gd name="connsiteY39" fmla="*/ 127000 h 590550"/>
              <a:gd name="connsiteX40" fmla="*/ 3543300 w 3956050"/>
              <a:gd name="connsiteY40" fmla="*/ 120650 h 590550"/>
              <a:gd name="connsiteX41" fmla="*/ 3568700 w 3956050"/>
              <a:gd name="connsiteY41" fmla="*/ 107950 h 590550"/>
              <a:gd name="connsiteX42" fmla="*/ 3600450 w 3956050"/>
              <a:gd name="connsiteY42" fmla="*/ 101600 h 590550"/>
              <a:gd name="connsiteX43" fmla="*/ 3657600 w 3956050"/>
              <a:gd name="connsiteY43" fmla="*/ 82550 h 590550"/>
              <a:gd name="connsiteX44" fmla="*/ 3695700 w 3956050"/>
              <a:gd name="connsiteY44" fmla="*/ 69850 h 590550"/>
              <a:gd name="connsiteX45" fmla="*/ 3714750 w 3956050"/>
              <a:gd name="connsiteY45" fmla="*/ 57150 h 590550"/>
              <a:gd name="connsiteX46" fmla="*/ 3765550 w 3956050"/>
              <a:gd name="connsiteY46" fmla="*/ 50800 h 590550"/>
              <a:gd name="connsiteX47" fmla="*/ 3854450 w 3956050"/>
              <a:gd name="connsiteY47" fmla="*/ 38100 h 590550"/>
              <a:gd name="connsiteX48" fmla="*/ 3905250 w 3956050"/>
              <a:gd name="connsiteY48" fmla="*/ 31750 h 590550"/>
              <a:gd name="connsiteX49" fmla="*/ 3943350 w 3956050"/>
              <a:gd name="connsiteY49" fmla="*/ 19050 h 590550"/>
              <a:gd name="connsiteX50" fmla="*/ 3956050 w 3956050"/>
              <a:gd name="connsiteY50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16000 w 3956050"/>
              <a:gd name="connsiteY9" fmla="*/ 298450 h 590550"/>
              <a:gd name="connsiteX10" fmla="*/ 1054100 w 3956050"/>
              <a:gd name="connsiteY10" fmla="*/ 279400 h 590550"/>
              <a:gd name="connsiteX11" fmla="*/ 1098550 w 3956050"/>
              <a:gd name="connsiteY11" fmla="*/ 266700 h 590550"/>
              <a:gd name="connsiteX12" fmla="*/ 1155700 w 3956050"/>
              <a:gd name="connsiteY12" fmla="*/ 241300 h 590550"/>
              <a:gd name="connsiteX13" fmla="*/ 1466850 w 3956050"/>
              <a:gd name="connsiteY13" fmla="*/ 222250 h 590550"/>
              <a:gd name="connsiteX14" fmla="*/ 1676400 w 3956050"/>
              <a:gd name="connsiteY14" fmla="*/ 215900 h 590550"/>
              <a:gd name="connsiteX15" fmla="*/ 1949450 w 3956050"/>
              <a:gd name="connsiteY15" fmla="*/ 222250 h 590550"/>
              <a:gd name="connsiteX16" fmla="*/ 2133600 w 3956050"/>
              <a:gd name="connsiteY16" fmla="*/ 228600 h 590550"/>
              <a:gd name="connsiteX17" fmla="*/ 2159000 w 3956050"/>
              <a:gd name="connsiteY17" fmla="*/ 241300 h 590550"/>
              <a:gd name="connsiteX18" fmla="*/ 2184400 w 3956050"/>
              <a:gd name="connsiteY18" fmla="*/ 247650 h 590550"/>
              <a:gd name="connsiteX19" fmla="*/ 2292350 w 3956050"/>
              <a:gd name="connsiteY19" fmla="*/ 234950 h 590550"/>
              <a:gd name="connsiteX20" fmla="*/ 2336800 w 3956050"/>
              <a:gd name="connsiteY20" fmla="*/ 215900 h 590550"/>
              <a:gd name="connsiteX21" fmla="*/ 2374900 w 3956050"/>
              <a:gd name="connsiteY21" fmla="*/ 203200 h 590550"/>
              <a:gd name="connsiteX22" fmla="*/ 2393950 w 3956050"/>
              <a:gd name="connsiteY22" fmla="*/ 196850 h 590550"/>
              <a:gd name="connsiteX23" fmla="*/ 2705100 w 3956050"/>
              <a:gd name="connsiteY23" fmla="*/ 184150 h 590550"/>
              <a:gd name="connsiteX24" fmla="*/ 2743200 w 3956050"/>
              <a:gd name="connsiteY24" fmla="*/ 177800 h 590550"/>
              <a:gd name="connsiteX25" fmla="*/ 2781300 w 3956050"/>
              <a:gd name="connsiteY25" fmla="*/ 165100 h 590550"/>
              <a:gd name="connsiteX26" fmla="*/ 2838450 w 3956050"/>
              <a:gd name="connsiteY26" fmla="*/ 146050 h 590550"/>
              <a:gd name="connsiteX27" fmla="*/ 2895600 w 3956050"/>
              <a:gd name="connsiteY27" fmla="*/ 127000 h 590550"/>
              <a:gd name="connsiteX28" fmla="*/ 2914650 w 3956050"/>
              <a:gd name="connsiteY28" fmla="*/ 120650 h 590550"/>
              <a:gd name="connsiteX29" fmla="*/ 3130550 w 3956050"/>
              <a:gd name="connsiteY29" fmla="*/ 127000 h 590550"/>
              <a:gd name="connsiteX30" fmla="*/ 3149600 w 3956050"/>
              <a:gd name="connsiteY30" fmla="*/ 133350 h 590550"/>
              <a:gd name="connsiteX31" fmla="*/ 3321050 w 3956050"/>
              <a:gd name="connsiteY31" fmla="*/ 139700 h 590550"/>
              <a:gd name="connsiteX32" fmla="*/ 3352800 w 3956050"/>
              <a:gd name="connsiteY32" fmla="*/ 146050 h 590550"/>
              <a:gd name="connsiteX33" fmla="*/ 3403600 w 3956050"/>
              <a:gd name="connsiteY33" fmla="*/ 158750 h 590550"/>
              <a:gd name="connsiteX34" fmla="*/ 3435350 w 3956050"/>
              <a:gd name="connsiteY34" fmla="*/ 152400 h 590550"/>
              <a:gd name="connsiteX35" fmla="*/ 3454400 w 3956050"/>
              <a:gd name="connsiteY35" fmla="*/ 146050 h 590550"/>
              <a:gd name="connsiteX36" fmla="*/ 3479800 w 3956050"/>
              <a:gd name="connsiteY36" fmla="*/ 139700 h 590550"/>
              <a:gd name="connsiteX37" fmla="*/ 3498850 w 3956050"/>
              <a:gd name="connsiteY37" fmla="*/ 133350 h 590550"/>
              <a:gd name="connsiteX38" fmla="*/ 3524250 w 3956050"/>
              <a:gd name="connsiteY38" fmla="*/ 127000 h 590550"/>
              <a:gd name="connsiteX39" fmla="*/ 3543300 w 3956050"/>
              <a:gd name="connsiteY39" fmla="*/ 120650 h 590550"/>
              <a:gd name="connsiteX40" fmla="*/ 3568700 w 3956050"/>
              <a:gd name="connsiteY40" fmla="*/ 107950 h 590550"/>
              <a:gd name="connsiteX41" fmla="*/ 3600450 w 3956050"/>
              <a:gd name="connsiteY41" fmla="*/ 101600 h 590550"/>
              <a:gd name="connsiteX42" fmla="*/ 3657600 w 3956050"/>
              <a:gd name="connsiteY42" fmla="*/ 82550 h 590550"/>
              <a:gd name="connsiteX43" fmla="*/ 3695700 w 3956050"/>
              <a:gd name="connsiteY43" fmla="*/ 69850 h 590550"/>
              <a:gd name="connsiteX44" fmla="*/ 3714750 w 3956050"/>
              <a:gd name="connsiteY44" fmla="*/ 57150 h 590550"/>
              <a:gd name="connsiteX45" fmla="*/ 3765550 w 3956050"/>
              <a:gd name="connsiteY45" fmla="*/ 50800 h 590550"/>
              <a:gd name="connsiteX46" fmla="*/ 3854450 w 3956050"/>
              <a:gd name="connsiteY46" fmla="*/ 38100 h 590550"/>
              <a:gd name="connsiteX47" fmla="*/ 3905250 w 3956050"/>
              <a:gd name="connsiteY47" fmla="*/ 31750 h 590550"/>
              <a:gd name="connsiteX48" fmla="*/ 3943350 w 3956050"/>
              <a:gd name="connsiteY48" fmla="*/ 19050 h 590550"/>
              <a:gd name="connsiteX49" fmla="*/ 3956050 w 3956050"/>
              <a:gd name="connsiteY49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996950 w 3956050"/>
              <a:gd name="connsiteY8" fmla="*/ 311150 h 590550"/>
              <a:gd name="connsiteX9" fmla="*/ 1054100 w 3956050"/>
              <a:gd name="connsiteY9" fmla="*/ 279400 h 590550"/>
              <a:gd name="connsiteX10" fmla="*/ 1098550 w 3956050"/>
              <a:gd name="connsiteY10" fmla="*/ 266700 h 590550"/>
              <a:gd name="connsiteX11" fmla="*/ 1155700 w 3956050"/>
              <a:gd name="connsiteY11" fmla="*/ 241300 h 590550"/>
              <a:gd name="connsiteX12" fmla="*/ 1466850 w 3956050"/>
              <a:gd name="connsiteY12" fmla="*/ 222250 h 590550"/>
              <a:gd name="connsiteX13" fmla="*/ 1676400 w 3956050"/>
              <a:gd name="connsiteY13" fmla="*/ 215900 h 590550"/>
              <a:gd name="connsiteX14" fmla="*/ 1949450 w 3956050"/>
              <a:gd name="connsiteY14" fmla="*/ 222250 h 590550"/>
              <a:gd name="connsiteX15" fmla="*/ 2133600 w 3956050"/>
              <a:gd name="connsiteY15" fmla="*/ 228600 h 590550"/>
              <a:gd name="connsiteX16" fmla="*/ 2159000 w 3956050"/>
              <a:gd name="connsiteY16" fmla="*/ 241300 h 590550"/>
              <a:gd name="connsiteX17" fmla="*/ 2184400 w 3956050"/>
              <a:gd name="connsiteY17" fmla="*/ 247650 h 590550"/>
              <a:gd name="connsiteX18" fmla="*/ 2292350 w 3956050"/>
              <a:gd name="connsiteY18" fmla="*/ 234950 h 590550"/>
              <a:gd name="connsiteX19" fmla="*/ 2336800 w 3956050"/>
              <a:gd name="connsiteY19" fmla="*/ 215900 h 590550"/>
              <a:gd name="connsiteX20" fmla="*/ 2374900 w 3956050"/>
              <a:gd name="connsiteY20" fmla="*/ 203200 h 590550"/>
              <a:gd name="connsiteX21" fmla="*/ 2393950 w 3956050"/>
              <a:gd name="connsiteY21" fmla="*/ 196850 h 590550"/>
              <a:gd name="connsiteX22" fmla="*/ 2705100 w 3956050"/>
              <a:gd name="connsiteY22" fmla="*/ 184150 h 590550"/>
              <a:gd name="connsiteX23" fmla="*/ 2743200 w 3956050"/>
              <a:gd name="connsiteY23" fmla="*/ 177800 h 590550"/>
              <a:gd name="connsiteX24" fmla="*/ 2781300 w 3956050"/>
              <a:gd name="connsiteY24" fmla="*/ 165100 h 590550"/>
              <a:gd name="connsiteX25" fmla="*/ 2838450 w 3956050"/>
              <a:gd name="connsiteY25" fmla="*/ 146050 h 590550"/>
              <a:gd name="connsiteX26" fmla="*/ 2895600 w 3956050"/>
              <a:gd name="connsiteY26" fmla="*/ 127000 h 590550"/>
              <a:gd name="connsiteX27" fmla="*/ 2914650 w 3956050"/>
              <a:gd name="connsiteY27" fmla="*/ 120650 h 590550"/>
              <a:gd name="connsiteX28" fmla="*/ 3130550 w 3956050"/>
              <a:gd name="connsiteY28" fmla="*/ 127000 h 590550"/>
              <a:gd name="connsiteX29" fmla="*/ 3149600 w 3956050"/>
              <a:gd name="connsiteY29" fmla="*/ 133350 h 590550"/>
              <a:gd name="connsiteX30" fmla="*/ 3321050 w 3956050"/>
              <a:gd name="connsiteY30" fmla="*/ 139700 h 590550"/>
              <a:gd name="connsiteX31" fmla="*/ 3352800 w 3956050"/>
              <a:gd name="connsiteY31" fmla="*/ 146050 h 590550"/>
              <a:gd name="connsiteX32" fmla="*/ 3403600 w 3956050"/>
              <a:gd name="connsiteY32" fmla="*/ 158750 h 590550"/>
              <a:gd name="connsiteX33" fmla="*/ 3435350 w 3956050"/>
              <a:gd name="connsiteY33" fmla="*/ 152400 h 590550"/>
              <a:gd name="connsiteX34" fmla="*/ 3454400 w 3956050"/>
              <a:gd name="connsiteY34" fmla="*/ 146050 h 590550"/>
              <a:gd name="connsiteX35" fmla="*/ 3479800 w 3956050"/>
              <a:gd name="connsiteY35" fmla="*/ 139700 h 590550"/>
              <a:gd name="connsiteX36" fmla="*/ 3498850 w 3956050"/>
              <a:gd name="connsiteY36" fmla="*/ 133350 h 590550"/>
              <a:gd name="connsiteX37" fmla="*/ 3524250 w 3956050"/>
              <a:gd name="connsiteY37" fmla="*/ 127000 h 590550"/>
              <a:gd name="connsiteX38" fmla="*/ 3543300 w 3956050"/>
              <a:gd name="connsiteY38" fmla="*/ 120650 h 590550"/>
              <a:gd name="connsiteX39" fmla="*/ 3568700 w 3956050"/>
              <a:gd name="connsiteY39" fmla="*/ 107950 h 590550"/>
              <a:gd name="connsiteX40" fmla="*/ 3600450 w 3956050"/>
              <a:gd name="connsiteY40" fmla="*/ 101600 h 590550"/>
              <a:gd name="connsiteX41" fmla="*/ 3657600 w 3956050"/>
              <a:gd name="connsiteY41" fmla="*/ 82550 h 590550"/>
              <a:gd name="connsiteX42" fmla="*/ 3695700 w 3956050"/>
              <a:gd name="connsiteY42" fmla="*/ 69850 h 590550"/>
              <a:gd name="connsiteX43" fmla="*/ 3714750 w 3956050"/>
              <a:gd name="connsiteY43" fmla="*/ 57150 h 590550"/>
              <a:gd name="connsiteX44" fmla="*/ 3765550 w 3956050"/>
              <a:gd name="connsiteY44" fmla="*/ 50800 h 590550"/>
              <a:gd name="connsiteX45" fmla="*/ 3854450 w 3956050"/>
              <a:gd name="connsiteY45" fmla="*/ 38100 h 590550"/>
              <a:gd name="connsiteX46" fmla="*/ 3905250 w 3956050"/>
              <a:gd name="connsiteY46" fmla="*/ 31750 h 590550"/>
              <a:gd name="connsiteX47" fmla="*/ 3943350 w 3956050"/>
              <a:gd name="connsiteY47" fmla="*/ 19050 h 590550"/>
              <a:gd name="connsiteX48" fmla="*/ 3956050 w 3956050"/>
              <a:gd name="connsiteY48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01700 w 3956050"/>
              <a:gd name="connsiteY6" fmla="*/ 361950 h 590550"/>
              <a:gd name="connsiteX7" fmla="*/ 958850 w 3956050"/>
              <a:gd name="connsiteY7" fmla="*/ 330200 h 590550"/>
              <a:gd name="connsiteX8" fmla="*/ 1054100 w 3956050"/>
              <a:gd name="connsiteY8" fmla="*/ 279400 h 590550"/>
              <a:gd name="connsiteX9" fmla="*/ 1098550 w 3956050"/>
              <a:gd name="connsiteY9" fmla="*/ 266700 h 590550"/>
              <a:gd name="connsiteX10" fmla="*/ 1155700 w 3956050"/>
              <a:gd name="connsiteY10" fmla="*/ 241300 h 590550"/>
              <a:gd name="connsiteX11" fmla="*/ 1466850 w 3956050"/>
              <a:gd name="connsiteY11" fmla="*/ 222250 h 590550"/>
              <a:gd name="connsiteX12" fmla="*/ 1676400 w 3956050"/>
              <a:gd name="connsiteY12" fmla="*/ 215900 h 590550"/>
              <a:gd name="connsiteX13" fmla="*/ 1949450 w 3956050"/>
              <a:gd name="connsiteY13" fmla="*/ 222250 h 590550"/>
              <a:gd name="connsiteX14" fmla="*/ 2133600 w 3956050"/>
              <a:gd name="connsiteY14" fmla="*/ 228600 h 590550"/>
              <a:gd name="connsiteX15" fmla="*/ 2159000 w 3956050"/>
              <a:gd name="connsiteY15" fmla="*/ 241300 h 590550"/>
              <a:gd name="connsiteX16" fmla="*/ 2184400 w 3956050"/>
              <a:gd name="connsiteY16" fmla="*/ 247650 h 590550"/>
              <a:gd name="connsiteX17" fmla="*/ 2292350 w 3956050"/>
              <a:gd name="connsiteY17" fmla="*/ 234950 h 590550"/>
              <a:gd name="connsiteX18" fmla="*/ 2336800 w 3956050"/>
              <a:gd name="connsiteY18" fmla="*/ 215900 h 590550"/>
              <a:gd name="connsiteX19" fmla="*/ 2374900 w 3956050"/>
              <a:gd name="connsiteY19" fmla="*/ 203200 h 590550"/>
              <a:gd name="connsiteX20" fmla="*/ 2393950 w 3956050"/>
              <a:gd name="connsiteY20" fmla="*/ 196850 h 590550"/>
              <a:gd name="connsiteX21" fmla="*/ 2705100 w 3956050"/>
              <a:gd name="connsiteY21" fmla="*/ 184150 h 590550"/>
              <a:gd name="connsiteX22" fmla="*/ 2743200 w 3956050"/>
              <a:gd name="connsiteY22" fmla="*/ 177800 h 590550"/>
              <a:gd name="connsiteX23" fmla="*/ 2781300 w 3956050"/>
              <a:gd name="connsiteY23" fmla="*/ 165100 h 590550"/>
              <a:gd name="connsiteX24" fmla="*/ 2838450 w 3956050"/>
              <a:gd name="connsiteY24" fmla="*/ 146050 h 590550"/>
              <a:gd name="connsiteX25" fmla="*/ 2895600 w 3956050"/>
              <a:gd name="connsiteY25" fmla="*/ 127000 h 590550"/>
              <a:gd name="connsiteX26" fmla="*/ 2914650 w 3956050"/>
              <a:gd name="connsiteY26" fmla="*/ 120650 h 590550"/>
              <a:gd name="connsiteX27" fmla="*/ 3130550 w 3956050"/>
              <a:gd name="connsiteY27" fmla="*/ 127000 h 590550"/>
              <a:gd name="connsiteX28" fmla="*/ 3149600 w 3956050"/>
              <a:gd name="connsiteY28" fmla="*/ 133350 h 590550"/>
              <a:gd name="connsiteX29" fmla="*/ 3321050 w 3956050"/>
              <a:gd name="connsiteY29" fmla="*/ 139700 h 590550"/>
              <a:gd name="connsiteX30" fmla="*/ 3352800 w 3956050"/>
              <a:gd name="connsiteY30" fmla="*/ 146050 h 590550"/>
              <a:gd name="connsiteX31" fmla="*/ 3403600 w 3956050"/>
              <a:gd name="connsiteY31" fmla="*/ 158750 h 590550"/>
              <a:gd name="connsiteX32" fmla="*/ 3435350 w 3956050"/>
              <a:gd name="connsiteY32" fmla="*/ 152400 h 590550"/>
              <a:gd name="connsiteX33" fmla="*/ 3454400 w 3956050"/>
              <a:gd name="connsiteY33" fmla="*/ 146050 h 590550"/>
              <a:gd name="connsiteX34" fmla="*/ 3479800 w 3956050"/>
              <a:gd name="connsiteY34" fmla="*/ 139700 h 590550"/>
              <a:gd name="connsiteX35" fmla="*/ 3498850 w 3956050"/>
              <a:gd name="connsiteY35" fmla="*/ 133350 h 590550"/>
              <a:gd name="connsiteX36" fmla="*/ 3524250 w 3956050"/>
              <a:gd name="connsiteY36" fmla="*/ 127000 h 590550"/>
              <a:gd name="connsiteX37" fmla="*/ 3543300 w 3956050"/>
              <a:gd name="connsiteY37" fmla="*/ 120650 h 590550"/>
              <a:gd name="connsiteX38" fmla="*/ 3568700 w 3956050"/>
              <a:gd name="connsiteY38" fmla="*/ 107950 h 590550"/>
              <a:gd name="connsiteX39" fmla="*/ 3600450 w 3956050"/>
              <a:gd name="connsiteY39" fmla="*/ 101600 h 590550"/>
              <a:gd name="connsiteX40" fmla="*/ 3657600 w 3956050"/>
              <a:gd name="connsiteY40" fmla="*/ 82550 h 590550"/>
              <a:gd name="connsiteX41" fmla="*/ 3695700 w 3956050"/>
              <a:gd name="connsiteY41" fmla="*/ 69850 h 590550"/>
              <a:gd name="connsiteX42" fmla="*/ 3714750 w 3956050"/>
              <a:gd name="connsiteY42" fmla="*/ 57150 h 590550"/>
              <a:gd name="connsiteX43" fmla="*/ 3765550 w 3956050"/>
              <a:gd name="connsiteY43" fmla="*/ 50800 h 590550"/>
              <a:gd name="connsiteX44" fmla="*/ 3854450 w 3956050"/>
              <a:gd name="connsiteY44" fmla="*/ 38100 h 590550"/>
              <a:gd name="connsiteX45" fmla="*/ 3905250 w 3956050"/>
              <a:gd name="connsiteY45" fmla="*/ 31750 h 590550"/>
              <a:gd name="connsiteX46" fmla="*/ 3943350 w 3956050"/>
              <a:gd name="connsiteY46" fmla="*/ 19050 h 590550"/>
              <a:gd name="connsiteX47" fmla="*/ 3956050 w 3956050"/>
              <a:gd name="connsiteY47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15950 w 3956050"/>
              <a:gd name="connsiteY3" fmla="*/ 457200 h 590550"/>
              <a:gd name="connsiteX4" fmla="*/ 654050 w 3956050"/>
              <a:gd name="connsiteY4" fmla="*/ 444500 h 590550"/>
              <a:gd name="connsiteX5" fmla="*/ 838200 w 3956050"/>
              <a:gd name="connsiteY5" fmla="*/ 374650 h 590550"/>
              <a:gd name="connsiteX6" fmla="*/ 958850 w 3956050"/>
              <a:gd name="connsiteY6" fmla="*/ 330200 h 590550"/>
              <a:gd name="connsiteX7" fmla="*/ 1054100 w 3956050"/>
              <a:gd name="connsiteY7" fmla="*/ 279400 h 590550"/>
              <a:gd name="connsiteX8" fmla="*/ 1098550 w 3956050"/>
              <a:gd name="connsiteY8" fmla="*/ 266700 h 590550"/>
              <a:gd name="connsiteX9" fmla="*/ 1155700 w 3956050"/>
              <a:gd name="connsiteY9" fmla="*/ 241300 h 590550"/>
              <a:gd name="connsiteX10" fmla="*/ 1466850 w 3956050"/>
              <a:gd name="connsiteY10" fmla="*/ 222250 h 590550"/>
              <a:gd name="connsiteX11" fmla="*/ 1676400 w 3956050"/>
              <a:gd name="connsiteY11" fmla="*/ 215900 h 590550"/>
              <a:gd name="connsiteX12" fmla="*/ 1949450 w 3956050"/>
              <a:gd name="connsiteY12" fmla="*/ 222250 h 590550"/>
              <a:gd name="connsiteX13" fmla="*/ 2133600 w 3956050"/>
              <a:gd name="connsiteY13" fmla="*/ 228600 h 590550"/>
              <a:gd name="connsiteX14" fmla="*/ 2159000 w 3956050"/>
              <a:gd name="connsiteY14" fmla="*/ 241300 h 590550"/>
              <a:gd name="connsiteX15" fmla="*/ 2184400 w 3956050"/>
              <a:gd name="connsiteY15" fmla="*/ 247650 h 590550"/>
              <a:gd name="connsiteX16" fmla="*/ 2292350 w 3956050"/>
              <a:gd name="connsiteY16" fmla="*/ 234950 h 590550"/>
              <a:gd name="connsiteX17" fmla="*/ 2336800 w 3956050"/>
              <a:gd name="connsiteY17" fmla="*/ 215900 h 590550"/>
              <a:gd name="connsiteX18" fmla="*/ 2374900 w 3956050"/>
              <a:gd name="connsiteY18" fmla="*/ 203200 h 590550"/>
              <a:gd name="connsiteX19" fmla="*/ 2393950 w 3956050"/>
              <a:gd name="connsiteY19" fmla="*/ 196850 h 590550"/>
              <a:gd name="connsiteX20" fmla="*/ 2705100 w 3956050"/>
              <a:gd name="connsiteY20" fmla="*/ 184150 h 590550"/>
              <a:gd name="connsiteX21" fmla="*/ 2743200 w 3956050"/>
              <a:gd name="connsiteY21" fmla="*/ 177800 h 590550"/>
              <a:gd name="connsiteX22" fmla="*/ 2781300 w 3956050"/>
              <a:gd name="connsiteY22" fmla="*/ 165100 h 590550"/>
              <a:gd name="connsiteX23" fmla="*/ 2838450 w 3956050"/>
              <a:gd name="connsiteY23" fmla="*/ 146050 h 590550"/>
              <a:gd name="connsiteX24" fmla="*/ 2895600 w 3956050"/>
              <a:gd name="connsiteY24" fmla="*/ 127000 h 590550"/>
              <a:gd name="connsiteX25" fmla="*/ 2914650 w 3956050"/>
              <a:gd name="connsiteY25" fmla="*/ 120650 h 590550"/>
              <a:gd name="connsiteX26" fmla="*/ 3130550 w 3956050"/>
              <a:gd name="connsiteY26" fmla="*/ 127000 h 590550"/>
              <a:gd name="connsiteX27" fmla="*/ 3149600 w 3956050"/>
              <a:gd name="connsiteY27" fmla="*/ 133350 h 590550"/>
              <a:gd name="connsiteX28" fmla="*/ 3321050 w 3956050"/>
              <a:gd name="connsiteY28" fmla="*/ 139700 h 590550"/>
              <a:gd name="connsiteX29" fmla="*/ 3352800 w 3956050"/>
              <a:gd name="connsiteY29" fmla="*/ 146050 h 590550"/>
              <a:gd name="connsiteX30" fmla="*/ 3403600 w 3956050"/>
              <a:gd name="connsiteY30" fmla="*/ 158750 h 590550"/>
              <a:gd name="connsiteX31" fmla="*/ 3435350 w 3956050"/>
              <a:gd name="connsiteY31" fmla="*/ 152400 h 590550"/>
              <a:gd name="connsiteX32" fmla="*/ 3454400 w 3956050"/>
              <a:gd name="connsiteY32" fmla="*/ 146050 h 590550"/>
              <a:gd name="connsiteX33" fmla="*/ 3479800 w 3956050"/>
              <a:gd name="connsiteY33" fmla="*/ 139700 h 590550"/>
              <a:gd name="connsiteX34" fmla="*/ 3498850 w 3956050"/>
              <a:gd name="connsiteY34" fmla="*/ 133350 h 590550"/>
              <a:gd name="connsiteX35" fmla="*/ 3524250 w 3956050"/>
              <a:gd name="connsiteY35" fmla="*/ 127000 h 590550"/>
              <a:gd name="connsiteX36" fmla="*/ 3543300 w 3956050"/>
              <a:gd name="connsiteY36" fmla="*/ 120650 h 590550"/>
              <a:gd name="connsiteX37" fmla="*/ 3568700 w 3956050"/>
              <a:gd name="connsiteY37" fmla="*/ 107950 h 590550"/>
              <a:gd name="connsiteX38" fmla="*/ 3600450 w 3956050"/>
              <a:gd name="connsiteY38" fmla="*/ 101600 h 590550"/>
              <a:gd name="connsiteX39" fmla="*/ 3657600 w 3956050"/>
              <a:gd name="connsiteY39" fmla="*/ 82550 h 590550"/>
              <a:gd name="connsiteX40" fmla="*/ 3695700 w 3956050"/>
              <a:gd name="connsiteY40" fmla="*/ 69850 h 590550"/>
              <a:gd name="connsiteX41" fmla="*/ 3714750 w 3956050"/>
              <a:gd name="connsiteY41" fmla="*/ 57150 h 590550"/>
              <a:gd name="connsiteX42" fmla="*/ 3765550 w 3956050"/>
              <a:gd name="connsiteY42" fmla="*/ 50800 h 590550"/>
              <a:gd name="connsiteX43" fmla="*/ 3854450 w 3956050"/>
              <a:gd name="connsiteY43" fmla="*/ 38100 h 590550"/>
              <a:gd name="connsiteX44" fmla="*/ 3905250 w 3956050"/>
              <a:gd name="connsiteY44" fmla="*/ 31750 h 590550"/>
              <a:gd name="connsiteX45" fmla="*/ 3943350 w 3956050"/>
              <a:gd name="connsiteY45" fmla="*/ 19050 h 590550"/>
              <a:gd name="connsiteX46" fmla="*/ 3956050 w 3956050"/>
              <a:gd name="connsiteY46" fmla="*/ 0 h 590550"/>
              <a:gd name="connsiteX0" fmla="*/ 0 w 3956050"/>
              <a:gd name="connsiteY0" fmla="*/ 590550 h 590550"/>
              <a:gd name="connsiteX1" fmla="*/ 193675 w 3956050"/>
              <a:gd name="connsiteY1" fmla="*/ 5492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615829"/>
              <a:gd name="connsiteX1" fmla="*/ 276225 w 3956050"/>
              <a:gd name="connsiteY1" fmla="*/ 612775 h 615829"/>
              <a:gd name="connsiteX2" fmla="*/ 488950 w 3956050"/>
              <a:gd name="connsiteY2" fmla="*/ 495300 h 615829"/>
              <a:gd name="connsiteX3" fmla="*/ 654050 w 3956050"/>
              <a:gd name="connsiteY3" fmla="*/ 444500 h 615829"/>
              <a:gd name="connsiteX4" fmla="*/ 838200 w 3956050"/>
              <a:gd name="connsiteY4" fmla="*/ 374650 h 615829"/>
              <a:gd name="connsiteX5" fmla="*/ 958850 w 3956050"/>
              <a:gd name="connsiteY5" fmla="*/ 330200 h 615829"/>
              <a:gd name="connsiteX6" fmla="*/ 1054100 w 3956050"/>
              <a:gd name="connsiteY6" fmla="*/ 279400 h 615829"/>
              <a:gd name="connsiteX7" fmla="*/ 1098550 w 3956050"/>
              <a:gd name="connsiteY7" fmla="*/ 266700 h 615829"/>
              <a:gd name="connsiteX8" fmla="*/ 1155700 w 3956050"/>
              <a:gd name="connsiteY8" fmla="*/ 241300 h 615829"/>
              <a:gd name="connsiteX9" fmla="*/ 1466850 w 3956050"/>
              <a:gd name="connsiteY9" fmla="*/ 222250 h 615829"/>
              <a:gd name="connsiteX10" fmla="*/ 1676400 w 3956050"/>
              <a:gd name="connsiteY10" fmla="*/ 215900 h 615829"/>
              <a:gd name="connsiteX11" fmla="*/ 1949450 w 3956050"/>
              <a:gd name="connsiteY11" fmla="*/ 222250 h 615829"/>
              <a:gd name="connsiteX12" fmla="*/ 2133600 w 3956050"/>
              <a:gd name="connsiteY12" fmla="*/ 228600 h 615829"/>
              <a:gd name="connsiteX13" fmla="*/ 2159000 w 3956050"/>
              <a:gd name="connsiteY13" fmla="*/ 241300 h 615829"/>
              <a:gd name="connsiteX14" fmla="*/ 2184400 w 3956050"/>
              <a:gd name="connsiteY14" fmla="*/ 247650 h 615829"/>
              <a:gd name="connsiteX15" fmla="*/ 2292350 w 3956050"/>
              <a:gd name="connsiteY15" fmla="*/ 234950 h 615829"/>
              <a:gd name="connsiteX16" fmla="*/ 2336800 w 3956050"/>
              <a:gd name="connsiteY16" fmla="*/ 215900 h 615829"/>
              <a:gd name="connsiteX17" fmla="*/ 2374900 w 3956050"/>
              <a:gd name="connsiteY17" fmla="*/ 203200 h 615829"/>
              <a:gd name="connsiteX18" fmla="*/ 2393950 w 3956050"/>
              <a:gd name="connsiteY18" fmla="*/ 196850 h 615829"/>
              <a:gd name="connsiteX19" fmla="*/ 2705100 w 3956050"/>
              <a:gd name="connsiteY19" fmla="*/ 184150 h 615829"/>
              <a:gd name="connsiteX20" fmla="*/ 2743200 w 3956050"/>
              <a:gd name="connsiteY20" fmla="*/ 177800 h 615829"/>
              <a:gd name="connsiteX21" fmla="*/ 2781300 w 3956050"/>
              <a:gd name="connsiteY21" fmla="*/ 165100 h 615829"/>
              <a:gd name="connsiteX22" fmla="*/ 2838450 w 3956050"/>
              <a:gd name="connsiteY22" fmla="*/ 146050 h 615829"/>
              <a:gd name="connsiteX23" fmla="*/ 2895600 w 3956050"/>
              <a:gd name="connsiteY23" fmla="*/ 127000 h 615829"/>
              <a:gd name="connsiteX24" fmla="*/ 2914650 w 3956050"/>
              <a:gd name="connsiteY24" fmla="*/ 120650 h 615829"/>
              <a:gd name="connsiteX25" fmla="*/ 3130550 w 3956050"/>
              <a:gd name="connsiteY25" fmla="*/ 127000 h 615829"/>
              <a:gd name="connsiteX26" fmla="*/ 3149600 w 3956050"/>
              <a:gd name="connsiteY26" fmla="*/ 133350 h 615829"/>
              <a:gd name="connsiteX27" fmla="*/ 3321050 w 3956050"/>
              <a:gd name="connsiteY27" fmla="*/ 139700 h 615829"/>
              <a:gd name="connsiteX28" fmla="*/ 3352800 w 3956050"/>
              <a:gd name="connsiteY28" fmla="*/ 146050 h 615829"/>
              <a:gd name="connsiteX29" fmla="*/ 3403600 w 3956050"/>
              <a:gd name="connsiteY29" fmla="*/ 158750 h 615829"/>
              <a:gd name="connsiteX30" fmla="*/ 3435350 w 3956050"/>
              <a:gd name="connsiteY30" fmla="*/ 152400 h 615829"/>
              <a:gd name="connsiteX31" fmla="*/ 3454400 w 3956050"/>
              <a:gd name="connsiteY31" fmla="*/ 146050 h 615829"/>
              <a:gd name="connsiteX32" fmla="*/ 3479800 w 3956050"/>
              <a:gd name="connsiteY32" fmla="*/ 139700 h 615829"/>
              <a:gd name="connsiteX33" fmla="*/ 3498850 w 3956050"/>
              <a:gd name="connsiteY33" fmla="*/ 133350 h 615829"/>
              <a:gd name="connsiteX34" fmla="*/ 3524250 w 3956050"/>
              <a:gd name="connsiteY34" fmla="*/ 127000 h 615829"/>
              <a:gd name="connsiteX35" fmla="*/ 3543300 w 3956050"/>
              <a:gd name="connsiteY35" fmla="*/ 120650 h 615829"/>
              <a:gd name="connsiteX36" fmla="*/ 3568700 w 3956050"/>
              <a:gd name="connsiteY36" fmla="*/ 107950 h 615829"/>
              <a:gd name="connsiteX37" fmla="*/ 3600450 w 3956050"/>
              <a:gd name="connsiteY37" fmla="*/ 101600 h 615829"/>
              <a:gd name="connsiteX38" fmla="*/ 3657600 w 3956050"/>
              <a:gd name="connsiteY38" fmla="*/ 82550 h 615829"/>
              <a:gd name="connsiteX39" fmla="*/ 3695700 w 3956050"/>
              <a:gd name="connsiteY39" fmla="*/ 69850 h 615829"/>
              <a:gd name="connsiteX40" fmla="*/ 3714750 w 3956050"/>
              <a:gd name="connsiteY40" fmla="*/ 57150 h 615829"/>
              <a:gd name="connsiteX41" fmla="*/ 3765550 w 3956050"/>
              <a:gd name="connsiteY41" fmla="*/ 50800 h 615829"/>
              <a:gd name="connsiteX42" fmla="*/ 3854450 w 3956050"/>
              <a:gd name="connsiteY42" fmla="*/ 38100 h 615829"/>
              <a:gd name="connsiteX43" fmla="*/ 3905250 w 3956050"/>
              <a:gd name="connsiteY43" fmla="*/ 31750 h 615829"/>
              <a:gd name="connsiteX44" fmla="*/ 3943350 w 3956050"/>
              <a:gd name="connsiteY44" fmla="*/ 19050 h 615829"/>
              <a:gd name="connsiteX45" fmla="*/ 3956050 w 3956050"/>
              <a:gd name="connsiteY45" fmla="*/ 0 h 615829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27025 w 3956050"/>
              <a:gd name="connsiteY1" fmla="*/ 51117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355600 w 3956050"/>
              <a:gd name="connsiteY1" fmla="*/ 5683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488950 w 3956050"/>
              <a:gd name="connsiteY2" fmla="*/ 495300 h 590550"/>
              <a:gd name="connsiteX3" fmla="*/ 654050 w 3956050"/>
              <a:gd name="connsiteY3" fmla="*/ 444500 h 590550"/>
              <a:gd name="connsiteX4" fmla="*/ 838200 w 3956050"/>
              <a:gd name="connsiteY4" fmla="*/ 374650 h 590550"/>
              <a:gd name="connsiteX5" fmla="*/ 958850 w 3956050"/>
              <a:gd name="connsiteY5" fmla="*/ 330200 h 590550"/>
              <a:gd name="connsiteX6" fmla="*/ 1054100 w 3956050"/>
              <a:gd name="connsiteY6" fmla="*/ 279400 h 590550"/>
              <a:gd name="connsiteX7" fmla="*/ 1098550 w 3956050"/>
              <a:gd name="connsiteY7" fmla="*/ 266700 h 590550"/>
              <a:gd name="connsiteX8" fmla="*/ 1155700 w 3956050"/>
              <a:gd name="connsiteY8" fmla="*/ 241300 h 590550"/>
              <a:gd name="connsiteX9" fmla="*/ 1466850 w 3956050"/>
              <a:gd name="connsiteY9" fmla="*/ 222250 h 590550"/>
              <a:gd name="connsiteX10" fmla="*/ 1676400 w 3956050"/>
              <a:gd name="connsiteY10" fmla="*/ 215900 h 590550"/>
              <a:gd name="connsiteX11" fmla="*/ 1949450 w 3956050"/>
              <a:gd name="connsiteY11" fmla="*/ 222250 h 590550"/>
              <a:gd name="connsiteX12" fmla="*/ 2133600 w 3956050"/>
              <a:gd name="connsiteY12" fmla="*/ 228600 h 590550"/>
              <a:gd name="connsiteX13" fmla="*/ 2159000 w 3956050"/>
              <a:gd name="connsiteY13" fmla="*/ 241300 h 590550"/>
              <a:gd name="connsiteX14" fmla="*/ 2184400 w 3956050"/>
              <a:gd name="connsiteY14" fmla="*/ 247650 h 590550"/>
              <a:gd name="connsiteX15" fmla="*/ 2292350 w 3956050"/>
              <a:gd name="connsiteY15" fmla="*/ 234950 h 590550"/>
              <a:gd name="connsiteX16" fmla="*/ 2336800 w 3956050"/>
              <a:gd name="connsiteY16" fmla="*/ 215900 h 590550"/>
              <a:gd name="connsiteX17" fmla="*/ 2374900 w 3956050"/>
              <a:gd name="connsiteY17" fmla="*/ 203200 h 590550"/>
              <a:gd name="connsiteX18" fmla="*/ 2393950 w 3956050"/>
              <a:gd name="connsiteY18" fmla="*/ 196850 h 590550"/>
              <a:gd name="connsiteX19" fmla="*/ 2705100 w 3956050"/>
              <a:gd name="connsiteY19" fmla="*/ 184150 h 590550"/>
              <a:gd name="connsiteX20" fmla="*/ 2743200 w 3956050"/>
              <a:gd name="connsiteY20" fmla="*/ 177800 h 590550"/>
              <a:gd name="connsiteX21" fmla="*/ 2781300 w 3956050"/>
              <a:gd name="connsiteY21" fmla="*/ 165100 h 590550"/>
              <a:gd name="connsiteX22" fmla="*/ 2838450 w 3956050"/>
              <a:gd name="connsiteY22" fmla="*/ 146050 h 590550"/>
              <a:gd name="connsiteX23" fmla="*/ 2895600 w 3956050"/>
              <a:gd name="connsiteY23" fmla="*/ 127000 h 590550"/>
              <a:gd name="connsiteX24" fmla="*/ 2914650 w 3956050"/>
              <a:gd name="connsiteY24" fmla="*/ 120650 h 590550"/>
              <a:gd name="connsiteX25" fmla="*/ 3130550 w 3956050"/>
              <a:gd name="connsiteY25" fmla="*/ 127000 h 590550"/>
              <a:gd name="connsiteX26" fmla="*/ 3149600 w 3956050"/>
              <a:gd name="connsiteY26" fmla="*/ 133350 h 590550"/>
              <a:gd name="connsiteX27" fmla="*/ 3321050 w 3956050"/>
              <a:gd name="connsiteY27" fmla="*/ 139700 h 590550"/>
              <a:gd name="connsiteX28" fmla="*/ 3352800 w 3956050"/>
              <a:gd name="connsiteY28" fmla="*/ 146050 h 590550"/>
              <a:gd name="connsiteX29" fmla="*/ 3403600 w 3956050"/>
              <a:gd name="connsiteY29" fmla="*/ 158750 h 590550"/>
              <a:gd name="connsiteX30" fmla="*/ 3435350 w 3956050"/>
              <a:gd name="connsiteY30" fmla="*/ 152400 h 590550"/>
              <a:gd name="connsiteX31" fmla="*/ 3454400 w 3956050"/>
              <a:gd name="connsiteY31" fmla="*/ 146050 h 590550"/>
              <a:gd name="connsiteX32" fmla="*/ 3479800 w 3956050"/>
              <a:gd name="connsiteY32" fmla="*/ 139700 h 590550"/>
              <a:gd name="connsiteX33" fmla="*/ 3498850 w 3956050"/>
              <a:gd name="connsiteY33" fmla="*/ 133350 h 590550"/>
              <a:gd name="connsiteX34" fmla="*/ 3524250 w 3956050"/>
              <a:gd name="connsiteY34" fmla="*/ 127000 h 590550"/>
              <a:gd name="connsiteX35" fmla="*/ 3543300 w 3956050"/>
              <a:gd name="connsiteY35" fmla="*/ 120650 h 590550"/>
              <a:gd name="connsiteX36" fmla="*/ 3568700 w 3956050"/>
              <a:gd name="connsiteY36" fmla="*/ 107950 h 590550"/>
              <a:gd name="connsiteX37" fmla="*/ 3600450 w 3956050"/>
              <a:gd name="connsiteY37" fmla="*/ 101600 h 590550"/>
              <a:gd name="connsiteX38" fmla="*/ 3657600 w 3956050"/>
              <a:gd name="connsiteY38" fmla="*/ 82550 h 590550"/>
              <a:gd name="connsiteX39" fmla="*/ 3695700 w 3956050"/>
              <a:gd name="connsiteY39" fmla="*/ 69850 h 590550"/>
              <a:gd name="connsiteX40" fmla="*/ 3714750 w 3956050"/>
              <a:gd name="connsiteY40" fmla="*/ 57150 h 590550"/>
              <a:gd name="connsiteX41" fmla="*/ 3765550 w 3956050"/>
              <a:gd name="connsiteY41" fmla="*/ 50800 h 590550"/>
              <a:gd name="connsiteX42" fmla="*/ 3854450 w 3956050"/>
              <a:gd name="connsiteY42" fmla="*/ 38100 h 590550"/>
              <a:gd name="connsiteX43" fmla="*/ 3905250 w 3956050"/>
              <a:gd name="connsiteY43" fmla="*/ 31750 h 590550"/>
              <a:gd name="connsiteX44" fmla="*/ 3943350 w 3956050"/>
              <a:gd name="connsiteY44" fmla="*/ 19050 h 590550"/>
              <a:gd name="connsiteX45" fmla="*/ 3956050 w 3956050"/>
              <a:gd name="connsiteY45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54050 w 3956050"/>
              <a:gd name="connsiteY2" fmla="*/ 444500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615950 w 3956050"/>
              <a:gd name="connsiteY2" fmla="*/ 536575 h 590550"/>
              <a:gd name="connsiteX3" fmla="*/ 838200 w 3956050"/>
              <a:gd name="connsiteY3" fmla="*/ 374650 h 590550"/>
              <a:gd name="connsiteX4" fmla="*/ 958850 w 3956050"/>
              <a:gd name="connsiteY4" fmla="*/ 330200 h 590550"/>
              <a:gd name="connsiteX5" fmla="*/ 1054100 w 3956050"/>
              <a:gd name="connsiteY5" fmla="*/ 279400 h 590550"/>
              <a:gd name="connsiteX6" fmla="*/ 1098550 w 3956050"/>
              <a:gd name="connsiteY6" fmla="*/ 266700 h 590550"/>
              <a:gd name="connsiteX7" fmla="*/ 1155700 w 3956050"/>
              <a:gd name="connsiteY7" fmla="*/ 241300 h 590550"/>
              <a:gd name="connsiteX8" fmla="*/ 1466850 w 3956050"/>
              <a:gd name="connsiteY8" fmla="*/ 222250 h 590550"/>
              <a:gd name="connsiteX9" fmla="*/ 1676400 w 3956050"/>
              <a:gd name="connsiteY9" fmla="*/ 215900 h 590550"/>
              <a:gd name="connsiteX10" fmla="*/ 1949450 w 3956050"/>
              <a:gd name="connsiteY10" fmla="*/ 222250 h 590550"/>
              <a:gd name="connsiteX11" fmla="*/ 2133600 w 3956050"/>
              <a:gd name="connsiteY11" fmla="*/ 228600 h 590550"/>
              <a:gd name="connsiteX12" fmla="*/ 2159000 w 3956050"/>
              <a:gd name="connsiteY12" fmla="*/ 241300 h 590550"/>
              <a:gd name="connsiteX13" fmla="*/ 2184400 w 3956050"/>
              <a:gd name="connsiteY13" fmla="*/ 247650 h 590550"/>
              <a:gd name="connsiteX14" fmla="*/ 2292350 w 3956050"/>
              <a:gd name="connsiteY14" fmla="*/ 234950 h 590550"/>
              <a:gd name="connsiteX15" fmla="*/ 2336800 w 3956050"/>
              <a:gd name="connsiteY15" fmla="*/ 215900 h 590550"/>
              <a:gd name="connsiteX16" fmla="*/ 2374900 w 3956050"/>
              <a:gd name="connsiteY16" fmla="*/ 203200 h 590550"/>
              <a:gd name="connsiteX17" fmla="*/ 2393950 w 3956050"/>
              <a:gd name="connsiteY17" fmla="*/ 196850 h 590550"/>
              <a:gd name="connsiteX18" fmla="*/ 2705100 w 3956050"/>
              <a:gd name="connsiteY18" fmla="*/ 184150 h 590550"/>
              <a:gd name="connsiteX19" fmla="*/ 2743200 w 3956050"/>
              <a:gd name="connsiteY19" fmla="*/ 177800 h 590550"/>
              <a:gd name="connsiteX20" fmla="*/ 2781300 w 3956050"/>
              <a:gd name="connsiteY20" fmla="*/ 165100 h 590550"/>
              <a:gd name="connsiteX21" fmla="*/ 2838450 w 3956050"/>
              <a:gd name="connsiteY21" fmla="*/ 146050 h 590550"/>
              <a:gd name="connsiteX22" fmla="*/ 2895600 w 3956050"/>
              <a:gd name="connsiteY22" fmla="*/ 127000 h 590550"/>
              <a:gd name="connsiteX23" fmla="*/ 2914650 w 3956050"/>
              <a:gd name="connsiteY23" fmla="*/ 120650 h 590550"/>
              <a:gd name="connsiteX24" fmla="*/ 3130550 w 3956050"/>
              <a:gd name="connsiteY24" fmla="*/ 127000 h 590550"/>
              <a:gd name="connsiteX25" fmla="*/ 3149600 w 3956050"/>
              <a:gd name="connsiteY25" fmla="*/ 133350 h 590550"/>
              <a:gd name="connsiteX26" fmla="*/ 3321050 w 3956050"/>
              <a:gd name="connsiteY26" fmla="*/ 139700 h 590550"/>
              <a:gd name="connsiteX27" fmla="*/ 3352800 w 3956050"/>
              <a:gd name="connsiteY27" fmla="*/ 146050 h 590550"/>
              <a:gd name="connsiteX28" fmla="*/ 3403600 w 3956050"/>
              <a:gd name="connsiteY28" fmla="*/ 158750 h 590550"/>
              <a:gd name="connsiteX29" fmla="*/ 3435350 w 3956050"/>
              <a:gd name="connsiteY29" fmla="*/ 152400 h 590550"/>
              <a:gd name="connsiteX30" fmla="*/ 3454400 w 3956050"/>
              <a:gd name="connsiteY30" fmla="*/ 146050 h 590550"/>
              <a:gd name="connsiteX31" fmla="*/ 3479800 w 3956050"/>
              <a:gd name="connsiteY31" fmla="*/ 139700 h 590550"/>
              <a:gd name="connsiteX32" fmla="*/ 3498850 w 3956050"/>
              <a:gd name="connsiteY32" fmla="*/ 133350 h 590550"/>
              <a:gd name="connsiteX33" fmla="*/ 3524250 w 3956050"/>
              <a:gd name="connsiteY33" fmla="*/ 127000 h 590550"/>
              <a:gd name="connsiteX34" fmla="*/ 3543300 w 3956050"/>
              <a:gd name="connsiteY34" fmla="*/ 120650 h 590550"/>
              <a:gd name="connsiteX35" fmla="*/ 3568700 w 3956050"/>
              <a:gd name="connsiteY35" fmla="*/ 107950 h 590550"/>
              <a:gd name="connsiteX36" fmla="*/ 3600450 w 3956050"/>
              <a:gd name="connsiteY36" fmla="*/ 101600 h 590550"/>
              <a:gd name="connsiteX37" fmla="*/ 3657600 w 3956050"/>
              <a:gd name="connsiteY37" fmla="*/ 82550 h 590550"/>
              <a:gd name="connsiteX38" fmla="*/ 3695700 w 3956050"/>
              <a:gd name="connsiteY38" fmla="*/ 69850 h 590550"/>
              <a:gd name="connsiteX39" fmla="*/ 3714750 w 3956050"/>
              <a:gd name="connsiteY39" fmla="*/ 57150 h 590550"/>
              <a:gd name="connsiteX40" fmla="*/ 3765550 w 3956050"/>
              <a:gd name="connsiteY40" fmla="*/ 50800 h 590550"/>
              <a:gd name="connsiteX41" fmla="*/ 3854450 w 3956050"/>
              <a:gd name="connsiteY41" fmla="*/ 38100 h 590550"/>
              <a:gd name="connsiteX42" fmla="*/ 3905250 w 3956050"/>
              <a:gd name="connsiteY42" fmla="*/ 31750 h 590550"/>
              <a:gd name="connsiteX43" fmla="*/ 3943350 w 3956050"/>
              <a:gd name="connsiteY43" fmla="*/ 19050 h 590550"/>
              <a:gd name="connsiteX44" fmla="*/ 3956050 w 3956050"/>
              <a:gd name="connsiteY44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838200 w 3956050"/>
              <a:gd name="connsiteY2" fmla="*/ 374650 h 590550"/>
              <a:gd name="connsiteX3" fmla="*/ 958850 w 3956050"/>
              <a:gd name="connsiteY3" fmla="*/ 330200 h 590550"/>
              <a:gd name="connsiteX4" fmla="*/ 1054100 w 3956050"/>
              <a:gd name="connsiteY4" fmla="*/ 279400 h 590550"/>
              <a:gd name="connsiteX5" fmla="*/ 1098550 w 3956050"/>
              <a:gd name="connsiteY5" fmla="*/ 266700 h 590550"/>
              <a:gd name="connsiteX6" fmla="*/ 1155700 w 3956050"/>
              <a:gd name="connsiteY6" fmla="*/ 241300 h 590550"/>
              <a:gd name="connsiteX7" fmla="*/ 1466850 w 3956050"/>
              <a:gd name="connsiteY7" fmla="*/ 222250 h 590550"/>
              <a:gd name="connsiteX8" fmla="*/ 1676400 w 3956050"/>
              <a:gd name="connsiteY8" fmla="*/ 215900 h 590550"/>
              <a:gd name="connsiteX9" fmla="*/ 1949450 w 3956050"/>
              <a:gd name="connsiteY9" fmla="*/ 222250 h 590550"/>
              <a:gd name="connsiteX10" fmla="*/ 2133600 w 3956050"/>
              <a:gd name="connsiteY10" fmla="*/ 228600 h 590550"/>
              <a:gd name="connsiteX11" fmla="*/ 2159000 w 3956050"/>
              <a:gd name="connsiteY11" fmla="*/ 241300 h 590550"/>
              <a:gd name="connsiteX12" fmla="*/ 2184400 w 3956050"/>
              <a:gd name="connsiteY12" fmla="*/ 247650 h 590550"/>
              <a:gd name="connsiteX13" fmla="*/ 2292350 w 3956050"/>
              <a:gd name="connsiteY13" fmla="*/ 234950 h 590550"/>
              <a:gd name="connsiteX14" fmla="*/ 2336800 w 3956050"/>
              <a:gd name="connsiteY14" fmla="*/ 215900 h 590550"/>
              <a:gd name="connsiteX15" fmla="*/ 2374900 w 3956050"/>
              <a:gd name="connsiteY15" fmla="*/ 203200 h 590550"/>
              <a:gd name="connsiteX16" fmla="*/ 2393950 w 3956050"/>
              <a:gd name="connsiteY16" fmla="*/ 196850 h 590550"/>
              <a:gd name="connsiteX17" fmla="*/ 2705100 w 3956050"/>
              <a:gd name="connsiteY17" fmla="*/ 184150 h 590550"/>
              <a:gd name="connsiteX18" fmla="*/ 2743200 w 3956050"/>
              <a:gd name="connsiteY18" fmla="*/ 177800 h 590550"/>
              <a:gd name="connsiteX19" fmla="*/ 2781300 w 3956050"/>
              <a:gd name="connsiteY19" fmla="*/ 165100 h 590550"/>
              <a:gd name="connsiteX20" fmla="*/ 2838450 w 3956050"/>
              <a:gd name="connsiteY20" fmla="*/ 146050 h 590550"/>
              <a:gd name="connsiteX21" fmla="*/ 2895600 w 3956050"/>
              <a:gd name="connsiteY21" fmla="*/ 127000 h 590550"/>
              <a:gd name="connsiteX22" fmla="*/ 2914650 w 3956050"/>
              <a:gd name="connsiteY22" fmla="*/ 120650 h 590550"/>
              <a:gd name="connsiteX23" fmla="*/ 3130550 w 3956050"/>
              <a:gd name="connsiteY23" fmla="*/ 127000 h 590550"/>
              <a:gd name="connsiteX24" fmla="*/ 3149600 w 3956050"/>
              <a:gd name="connsiteY24" fmla="*/ 133350 h 590550"/>
              <a:gd name="connsiteX25" fmla="*/ 3321050 w 3956050"/>
              <a:gd name="connsiteY25" fmla="*/ 139700 h 590550"/>
              <a:gd name="connsiteX26" fmla="*/ 3352800 w 3956050"/>
              <a:gd name="connsiteY26" fmla="*/ 146050 h 590550"/>
              <a:gd name="connsiteX27" fmla="*/ 3403600 w 3956050"/>
              <a:gd name="connsiteY27" fmla="*/ 158750 h 590550"/>
              <a:gd name="connsiteX28" fmla="*/ 3435350 w 3956050"/>
              <a:gd name="connsiteY28" fmla="*/ 152400 h 590550"/>
              <a:gd name="connsiteX29" fmla="*/ 3454400 w 3956050"/>
              <a:gd name="connsiteY29" fmla="*/ 146050 h 590550"/>
              <a:gd name="connsiteX30" fmla="*/ 3479800 w 3956050"/>
              <a:gd name="connsiteY30" fmla="*/ 139700 h 590550"/>
              <a:gd name="connsiteX31" fmla="*/ 3498850 w 3956050"/>
              <a:gd name="connsiteY31" fmla="*/ 133350 h 590550"/>
              <a:gd name="connsiteX32" fmla="*/ 3524250 w 3956050"/>
              <a:gd name="connsiteY32" fmla="*/ 127000 h 590550"/>
              <a:gd name="connsiteX33" fmla="*/ 3543300 w 3956050"/>
              <a:gd name="connsiteY33" fmla="*/ 120650 h 590550"/>
              <a:gd name="connsiteX34" fmla="*/ 3568700 w 3956050"/>
              <a:gd name="connsiteY34" fmla="*/ 107950 h 590550"/>
              <a:gd name="connsiteX35" fmla="*/ 3600450 w 3956050"/>
              <a:gd name="connsiteY35" fmla="*/ 101600 h 590550"/>
              <a:gd name="connsiteX36" fmla="*/ 3657600 w 3956050"/>
              <a:gd name="connsiteY36" fmla="*/ 82550 h 590550"/>
              <a:gd name="connsiteX37" fmla="*/ 3695700 w 3956050"/>
              <a:gd name="connsiteY37" fmla="*/ 69850 h 590550"/>
              <a:gd name="connsiteX38" fmla="*/ 3714750 w 3956050"/>
              <a:gd name="connsiteY38" fmla="*/ 57150 h 590550"/>
              <a:gd name="connsiteX39" fmla="*/ 3765550 w 3956050"/>
              <a:gd name="connsiteY39" fmla="*/ 50800 h 590550"/>
              <a:gd name="connsiteX40" fmla="*/ 3854450 w 3956050"/>
              <a:gd name="connsiteY40" fmla="*/ 38100 h 590550"/>
              <a:gd name="connsiteX41" fmla="*/ 3905250 w 3956050"/>
              <a:gd name="connsiteY41" fmla="*/ 31750 h 590550"/>
              <a:gd name="connsiteX42" fmla="*/ 3943350 w 3956050"/>
              <a:gd name="connsiteY42" fmla="*/ 19050 h 590550"/>
              <a:gd name="connsiteX43" fmla="*/ 3956050 w 3956050"/>
              <a:gd name="connsiteY43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958850 w 3956050"/>
              <a:gd name="connsiteY2" fmla="*/ 330200 h 590550"/>
              <a:gd name="connsiteX3" fmla="*/ 1054100 w 3956050"/>
              <a:gd name="connsiteY3" fmla="*/ 279400 h 590550"/>
              <a:gd name="connsiteX4" fmla="*/ 1098550 w 3956050"/>
              <a:gd name="connsiteY4" fmla="*/ 266700 h 590550"/>
              <a:gd name="connsiteX5" fmla="*/ 1155700 w 3956050"/>
              <a:gd name="connsiteY5" fmla="*/ 241300 h 590550"/>
              <a:gd name="connsiteX6" fmla="*/ 1466850 w 3956050"/>
              <a:gd name="connsiteY6" fmla="*/ 222250 h 590550"/>
              <a:gd name="connsiteX7" fmla="*/ 1676400 w 3956050"/>
              <a:gd name="connsiteY7" fmla="*/ 215900 h 590550"/>
              <a:gd name="connsiteX8" fmla="*/ 1949450 w 3956050"/>
              <a:gd name="connsiteY8" fmla="*/ 222250 h 590550"/>
              <a:gd name="connsiteX9" fmla="*/ 2133600 w 3956050"/>
              <a:gd name="connsiteY9" fmla="*/ 228600 h 590550"/>
              <a:gd name="connsiteX10" fmla="*/ 2159000 w 3956050"/>
              <a:gd name="connsiteY10" fmla="*/ 241300 h 590550"/>
              <a:gd name="connsiteX11" fmla="*/ 2184400 w 3956050"/>
              <a:gd name="connsiteY11" fmla="*/ 247650 h 590550"/>
              <a:gd name="connsiteX12" fmla="*/ 2292350 w 3956050"/>
              <a:gd name="connsiteY12" fmla="*/ 234950 h 590550"/>
              <a:gd name="connsiteX13" fmla="*/ 2336800 w 3956050"/>
              <a:gd name="connsiteY13" fmla="*/ 215900 h 590550"/>
              <a:gd name="connsiteX14" fmla="*/ 2374900 w 3956050"/>
              <a:gd name="connsiteY14" fmla="*/ 203200 h 590550"/>
              <a:gd name="connsiteX15" fmla="*/ 2393950 w 3956050"/>
              <a:gd name="connsiteY15" fmla="*/ 196850 h 590550"/>
              <a:gd name="connsiteX16" fmla="*/ 2705100 w 3956050"/>
              <a:gd name="connsiteY16" fmla="*/ 184150 h 590550"/>
              <a:gd name="connsiteX17" fmla="*/ 2743200 w 3956050"/>
              <a:gd name="connsiteY17" fmla="*/ 177800 h 590550"/>
              <a:gd name="connsiteX18" fmla="*/ 2781300 w 3956050"/>
              <a:gd name="connsiteY18" fmla="*/ 165100 h 590550"/>
              <a:gd name="connsiteX19" fmla="*/ 2838450 w 3956050"/>
              <a:gd name="connsiteY19" fmla="*/ 146050 h 590550"/>
              <a:gd name="connsiteX20" fmla="*/ 2895600 w 3956050"/>
              <a:gd name="connsiteY20" fmla="*/ 127000 h 590550"/>
              <a:gd name="connsiteX21" fmla="*/ 2914650 w 3956050"/>
              <a:gd name="connsiteY21" fmla="*/ 120650 h 590550"/>
              <a:gd name="connsiteX22" fmla="*/ 3130550 w 3956050"/>
              <a:gd name="connsiteY22" fmla="*/ 127000 h 590550"/>
              <a:gd name="connsiteX23" fmla="*/ 3149600 w 3956050"/>
              <a:gd name="connsiteY23" fmla="*/ 133350 h 590550"/>
              <a:gd name="connsiteX24" fmla="*/ 3321050 w 3956050"/>
              <a:gd name="connsiteY24" fmla="*/ 139700 h 590550"/>
              <a:gd name="connsiteX25" fmla="*/ 3352800 w 3956050"/>
              <a:gd name="connsiteY25" fmla="*/ 146050 h 590550"/>
              <a:gd name="connsiteX26" fmla="*/ 3403600 w 3956050"/>
              <a:gd name="connsiteY26" fmla="*/ 158750 h 590550"/>
              <a:gd name="connsiteX27" fmla="*/ 3435350 w 3956050"/>
              <a:gd name="connsiteY27" fmla="*/ 152400 h 590550"/>
              <a:gd name="connsiteX28" fmla="*/ 3454400 w 3956050"/>
              <a:gd name="connsiteY28" fmla="*/ 146050 h 590550"/>
              <a:gd name="connsiteX29" fmla="*/ 3479800 w 3956050"/>
              <a:gd name="connsiteY29" fmla="*/ 139700 h 590550"/>
              <a:gd name="connsiteX30" fmla="*/ 3498850 w 3956050"/>
              <a:gd name="connsiteY30" fmla="*/ 133350 h 590550"/>
              <a:gd name="connsiteX31" fmla="*/ 3524250 w 3956050"/>
              <a:gd name="connsiteY31" fmla="*/ 127000 h 590550"/>
              <a:gd name="connsiteX32" fmla="*/ 3543300 w 3956050"/>
              <a:gd name="connsiteY32" fmla="*/ 120650 h 590550"/>
              <a:gd name="connsiteX33" fmla="*/ 3568700 w 3956050"/>
              <a:gd name="connsiteY33" fmla="*/ 107950 h 590550"/>
              <a:gd name="connsiteX34" fmla="*/ 3600450 w 3956050"/>
              <a:gd name="connsiteY34" fmla="*/ 101600 h 590550"/>
              <a:gd name="connsiteX35" fmla="*/ 3657600 w 3956050"/>
              <a:gd name="connsiteY35" fmla="*/ 82550 h 590550"/>
              <a:gd name="connsiteX36" fmla="*/ 3695700 w 3956050"/>
              <a:gd name="connsiteY36" fmla="*/ 69850 h 590550"/>
              <a:gd name="connsiteX37" fmla="*/ 3714750 w 3956050"/>
              <a:gd name="connsiteY37" fmla="*/ 57150 h 590550"/>
              <a:gd name="connsiteX38" fmla="*/ 3765550 w 3956050"/>
              <a:gd name="connsiteY38" fmla="*/ 50800 h 590550"/>
              <a:gd name="connsiteX39" fmla="*/ 3854450 w 3956050"/>
              <a:gd name="connsiteY39" fmla="*/ 38100 h 590550"/>
              <a:gd name="connsiteX40" fmla="*/ 3905250 w 3956050"/>
              <a:gd name="connsiteY40" fmla="*/ 31750 h 590550"/>
              <a:gd name="connsiteX41" fmla="*/ 3943350 w 3956050"/>
              <a:gd name="connsiteY41" fmla="*/ 19050 h 590550"/>
              <a:gd name="connsiteX42" fmla="*/ 3956050 w 3956050"/>
              <a:gd name="connsiteY42" fmla="*/ 0 h 590550"/>
              <a:gd name="connsiteX0" fmla="*/ 0 w 3956050"/>
              <a:gd name="connsiteY0" fmla="*/ 590550 h 590550"/>
              <a:gd name="connsiteX1" fmla="*/ 403225 w 3956050"/>
              <a:gd name="connsiteY1" fmla="*/ 4921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447675 w 3956050"/>
              <a:gd name="connsiteY1" fmla="*/ 5492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6037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5270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52450 w 3956050"/>
              <a:gd name="connsiteY1" fmla="*/ 45085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7200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098550 w 3956050"/>
              <a:gd name="connsiteY3" fmla="*/ 266700 h 590550"/>
              <a:gd name="connsiteX4" fmla="*/ 1155700 w 3956050"/>
              <a:gd name="connsiteY4" fmla="*/ 241300 h 590550"/>
              <a:gd name="connsiteX5" fmla="*/ 1466850 w 3956050"/>
              <a:gd name="connsiteY5" fmla="*/ 222250 h 590550"/>
              <a:gd name="connsiteX6" fmla="*/ 1676400 w 3956050"/>
              <a:gd name="connsiteY6" fmla="*/ 215900 h 590550"/>
              <a:gd name="connsiteX7" fmla="*/ 1949450 w 3956050"/>
              <a:gd name="connsiteY7" fmla="*/ 222250 h 590550"/>
              <a:gd name="connsiteX8" fmla="*/ 2133600 w 3956050"/>
              <a:gd name="connsiteY8" fmla="*/ 228600 h 590550"/>
              <a:gd name="connsiteX9" fmla="*/ 2159000 w 3956050"/>
              <a:gd name="connsiteY9" fmla="*/ 241300 h 590550"/>
              <a:gd name="connsiteX10" fmla="*/ 2184400 w 3956050"/>
              <a:gd name="connsiteY10" fmla="*/ 247650 h 590550"/>
              <a:gd name="connsiteX11" fmla="*/ 2292350 w 3956050"/>
              <a:gd name="connsiteY11" fmla="*/ 234950 h 590550"/>
              <a:gd name="connsiteX12" fmla="*/ 2336800 w 3956050"/>
              <a:gd name="connsiteY12" fmla="*/ 215900 h 590550"/>
              <a:gd name="connsiteX13" fmla="*/ 2374900 w 3956050"/>
              <a:gd name="connsiteY13" fmla="*/ 203200 h 590550"/>
              <a:gd name="connsiteX14" fmla="*/ 2393950 w 3956050"/>
              <a:gd name="connsiteY14" fmla="*/ 196850 h 590550"/>
              <a:gd name="connsiteX15" fmla="*/ 2705100 w 3956050"/>
              <a:gd name="connsiteY15" fmla="*/ 184150 h 590550"/>
              <a:gd name="connsiteX16" fmla="*/ 2743200 w 3956050"/>
              <a:gd name="connsiteY16" fmla="*/ 177800 h 590550"/>
              <a:gd name="connsiteX17" fmla="*/ 2781300 w 3956050"/>
              <a:gd name="connsiteY17" fmla="*/ 165100 h 590550"/>
              <a:gd name="connsiteX18" fmla="*/ 2838450 w 3956050"/>
              <a:gd name="connsiteY18" fmla="*/ 146050 h 590550"/>
              <a:gd name="connsiteX19" fmla="*/ 2895600 w 3956050"/>
              <a:gd name="connsiteY19" fmla="*/ 127000 h 590550"/>
              <a:gd name="connsiteX20" fmla="*/ 2914650 w 3956050"/>
              <a:gd name="connsiteY20" fmla="*/ 120650 h 590550"/>
              <a:gd name="connsiteX21" fmla="*/ 3130550 w 3956050"/>
              <a:gd name="connsiteY21" fmla="*/ 127000 h 590550"/>
              <a:gd name="connsiteX22" fmla="*/ 3149600 w 3956050"/>
              <a:gd name="connsiteY22" fmla="*/ 133350 h 590550"/>
              <a:gd name="connsiteX23" fmla="*/ 3321050 w 3956050"/>
              <a:gd name="connsiteY23" fmla="*/ 139700 h 590550"/>
              <a:gd name="connsiteX24" fmla="*/ 3352800 w 3956050"/>
              <a:gd name="connsiteY24" fmla="*/ 146050 h 590550"/>
              <a:gd name="connsiteX25" fmla="*/ 3403600 w 3956050"/>
              <a:gd name="connsiteY25" fmla="*/ 158750 h 590550"/>
              <a:gd name="connsiteX26" fmla="*/ 3435350 w 3956050"/>
              <a:gd name="connsiteY26" fmla="*/ 152400 h 590550"/>
              <a:gd name="connsiteX27" fmla="*/ 3454400 w 3956050"/>
              <a:gd name="connsiteY27" fmla="*/ 146050 h 590550"/>
              <a:gd name="connsiteX28" fmla="*/ 3479800 w 3956050"/>
              <a:gd name="connsiteY28" fmla="*/ 139700 h 590550"/>
              <a:gd name="connsiteX29" fmla="*/ 3498850 w 3956050"/>
              <a:gd name="connsiteY29" fmla="*/ 133350 h 590550"/>
              <a:gd name="connsiteX30" fmla="*/ 3524250 w 3956050"/>
              <a:gd name="connsiteY30" fmla="*/ 127000 h 590550"/>
              <a:gd name="connsiteX31" fmla="*/ 3543300 w 3956050"/>
              <a:gd name="connsiteY31" fmla="*/ 120650 h 590550"/>
              <a:gd name="connsiteX32" fmla="*/ 3568700 w 3956050"/>
              <a:gd name="connsiteY32" fmla="*/ 107950 h 590550"/>
              <a:gd name="connsiteX33" fmla="*/ 3600450 w 3956050"/>
              <a:gd name="connsiteY33" fmla="*/ 101600 h 590550"/>
              <a:gd name="connsiteX34" fmla="*/ 3657600 w 3956050"/>
              <a:gd name="connsiteY34" fmla="*/ 82550 h 590550"/>
              <a:gd name="connsiteX35" fmla="*/ 3695700 w 3956050"/>
              <a:gd name="connsiteY35" fmla="*/ 69850 h 590550"/>
              <a:gd name="connsiteX36" fmla="*/ 3714750 w 3956050"/>
              <a:gd name="connsiteY36" fmla="*/ 57150 h 590550"/>
              <a:gd name="connsiteX37" fmla="*/ 3765550 w 3956050"/>
              <a:gd name="connsiteY37" fmla="*/ 50800 h 590550"/>
              <a:gd name="connsiteX38" fmla="*/ 3854450 w 3956050"/>
              <a:gd name="connsiteY38" fmla="*/ 38100 h 590550"/>
              <a:gd name="connsiteX39" fmla="*/ 3905250 w 3956050"/>
              <a:gd name="connsiteY39" fmla="*/ 31750 h 590550"/>
              <a:gd name="connsiteX40" fmla="*/ 3943350 w 3956050"/>
              <a:gd name="connsiteY40" fmla="*/ 19050 h 590550"/>
              <a:gd name="connsiteX41" fmla="*/ 3956050 w 3956050"/>
              <a:gd name="connsiteY4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054100 w 3956050"/>
              <a:gd name="connsiteY2" fmla="*/ 279400 h 590550"/>
              <a:gd name="connsiteX3" fmla="*/ 1155700 w 3956050"/>
              <a:gd name="connsiteY3" fmla="*/ 241300 h 590550"/>
              <a:gd name="connsiteX4" fmla="*/ 1466850 w 3956050"/>
              <a:gd name="connsiteY4" fmla="*/ 222250 h 590550"/>
              <a:gd name="connsiteX5" fmla="*/ 1676400 w 3956050"/>
              <a:gd name="connsiteY5" fmla="*/ 215900 h 590550"/>
              <a:gd name="connsiteX6" fmla="*/ 1949450 w 3956050"/>
              <a:gd name="connsiteY6" fmla="*/ 222250 h 590550"/>
              <a:gd name="connsiteX7" fmla="*/ 2133600 w 3956050"/>
              <a:gd name="connsiteY7" fmla="*/ 228600 h 590550"/>
              <a:gd name="connsiteX8" fmla="*/ 2159000 w 3956050"/>
              <a:gd name="connsiteY8" fmla="*/ 241300 h 590550"/>
              <a:gd name="connsiteX9" fmla="*/ 2184400 w 3956050"/>
              <a:gd name="connsiteY9" fmla="*/ 247650 h 590550"/>
              <a:gd name="connsiteX10" fmla="*/ 2292350 w 3956050"/>
              <a:gd name="connsiteY10" fmla="*/ 234950 h 590550"/>
              <a:gd name="connsiteX11" fmla="*/ 2336800 w 3956050"/>
              <a:gd name="connsiteY11" fmla="*/ 215900 h 590550"/>
              <a:gd name="connsiteX12" fmla="*/ 2374900 w 3956050"/>
              <a:gd name="connsiteY12" fmla="*/ 203200 h 590550"/>
              <a:gd name="connsiteX13" fmla="*/ 2393950 w 3956050"/>
              <a:gd name="connsiteY13" fmla="*/ 196850 h 590550"/>
              <a:gd name="connsiteX14" fmla="*/ 2705100 w 3956050"/>
              <a:gd name="connsiteY14" fmla="*/ 184150 h 590550"/>
              <a:gd name="connsiteX15" fmla="*/ 2743200 w 3956050"/>
              <a:gd name="connsiteY15" fmla="*/ 177800 h 590550"/>
              <a:gd name="connsiteX16" fmla="*/ 2781300 w 3956050"/>
              <a:gd name="connsiteY16" fmla="*/ 165100 h 590550"/>
              <a:gd name="connsiteX17" fmla="*/ 2838450 w 3956050"/>
              <a:gd name="connsiteY17" fmla="*/ 146050 h 590550"/>
              <a:gd name="connsiteX18" fmla="*/ 2895600 w 3956050"/>
              <a:gd name="connsiteY18" fmla="*/ 127000 h 590550"/>
              <a:gd name="connsiteX19" fmla="*/ 2914650 w 3956050"/>
              <a:gd name="connsiteY19" fmla="*/ 120650 h 590550"/>
              <a:gd name="connsiteX20" fmla="*/ 3130550 w 3956050"/>
              <a:gd name="connsiteY20" fmla="*/ 127000 h 590550"/>
              <a:gd name="connsiteX21" fmla="*/ 3149600 w 3956050"/>
              <a:gd name="connsiteY21" fmla="*/ 133350 h 590550"/>
              <a:gd name="connsiteX22" fmla="*/ 3321050 w 3956050"/>
              <a:gd name="connsiteY22" fmla="*/ 139700 h 590550"/>
              <a:gd name="connsiteX23" fmla="*/ 3352800 w 3956050"/>
              <a:gd name="connsiteY23" fmla="*/ 146050 h 590550"/>
              <a:gd name="connsiteX24" fmla="*/ 3403600 w 3956050"/>
              <a:gd name="connsiteY24" fmla="*/ 158750 h 590550"/>
              <a:gd name="connsiteX25" fmla="*/ 3435350 w 3956050"/>
              <a:gd name="connsiteY25" fmla="*/ 152400 h 590550"/>
              <a:gd name="connsiteX26" fmla="*/ 3454400 w 3956050"/>
              <a:gd name="connsiteY26" fmla="*/ 146050 h 590550"/>
              <a:gd name="connsiteX27" fmla="*/ 3479800 w 3956050"/>
              <a:gd name="connsiteY27" fmla="*/ 139700 h 590550"/>
              <a:gd name="connsiteX28" fmla="*/ 3498850 w 3956050"/>
              <a:gd name="connsiteY28" fmla="*/ 133350 h 590550"/>
              <a:gd name="connsiteX29" fmla="*/ 3524250 w 3956050"/>
              <a:gd name="connsiteY29" fmla="*/ 127000 h 590550"/>
              <a:gd name="connsiteX30" fmla="*/ 3543300 w 3956050"/>
              <a:gd name="connsiteY30" fmla="*/ 120650 h 590550"/>
              <a:gd name="connsiteX31" fmla="*/ 3568700 w 3956050"/>
              <a:gd name="connsiteY31" fmla="*/ 107950 h 590550"/>
              <a:gd name="connsiteX32" fmla="*/ 3600450 w 3956050"/>
              <a:gd name="connsiteY32" fmla="*/ 101600 h 590550"/>
              <a:gd name="connsiteX33" fmla="*/ 3657600 w 3956050"/>
              <a:gd name="connsiteY33" fmla="*/ 82550 h 590550"/>
              <a:gd name="connsiteX34" fmla="*/ 3695700 w 3956050"/>
              <a:gd name="connsiteY34" fmla="*/ 69850 h 590550"/>
              <a:gd name="connsiteX35" fmla="*/ 3714750 w 3956050"/>
              <a:gd name="connsiteY35" fmla="*/ 57150 h 590550"/>
              <a:gd name="connsiteX36" fmla="*/ 3765550 w 3956050"/>
              <a:gd name="connsiteY36" fmla="*/ 50800 h 590550"/>
              <a:gd name="connsiteX37" fmla="*/ 3854450 w 3956050"/>
              <a:gd name="connsiteY37" fmla="*/ 38100 h 590550"/>
              <a:gd name="connsiteX38" fmla="*/ 3905250 w 3956050"/>
              <a:gd name="connsiteY38" fmla="*/ 31750 h 590550"/>
              <a:gd name="connsiteX39" fmla="*/ 3943350 w 3956050"/>
              <a:gd name="connsiteY39" fmla="*/ 19050 h 590550"/>
              <a:gd name="connsiteX40" fmla="*/ 3956050 w 3956050"/>
              <a:gd name="connsiteY4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55700 w 3956050"/>
              <a:gd name="connsiteY2" fmla="*/ 241300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65225 w 3956050"/>
              <a:gd name="connsiteY2" fmla="*/ 30162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466850 w 3956050"/>
              <a:gd name="connsiteY3" fmla="*/ 222250 h 590550"/>
              <a:gd name="connsiteX4" fmla="*/ 1676400 w 3956050"/>
              <a:gd name="connsiteY4" fmla="*/ 215900 h 590550"/>
              <a:gd name="connsiteX5" fmla="*/ 1949450 w 3956050"/>
              <a:gd name="connsiteY5" fmla="*/ 222250 h 590550"/>
              <a:gd name="connsiteX6" fmla="*/ 2133600 w 3956050"/>
              <a:gd name="connsiteY6" fmla="*/ 228600 h 590550"/>
              <a:gd name="connsiteX7" fmla="*/ 2159000 w 3956050"/>
              <a:gd name="connsiteY7" fmla="*/ 241300 h 590550"/>
              <a:gd name="connsiteX8" fmla="*/ 2184400 w 3956050"/>
              <a:gd name="connsiteY8" fmla="*/ 247650 h 590550"/>
              <a:gd name="connsiteX9" fmla="*/ 2292350 w 3956050"/>
              <a:gd name="connsiteY9" fmla="*/ 234950 h 590550"/>
              <a:gd name="connsiteX10" fmla="*/ 2336800 w 3956050"/>
              <a:gd name="connsiteY10" fmla="*/ 215900 h 590550"/>
              <a:gd name="connsiteX11" fmla="*/ 2374900 w 3956050"/>
              <a:gd name="connsiteY11" fmla="*/ 203200 h 590550"/>
              <a:gd name="connsiteX12" fmla="*/ 2393950 w 3956050"/>
              <a:gd name="connsiteY12" fmla="*/ 196850 h 590550"/>
              <a:gd name="connsiteX13" fmla="*/ 2705100 w 3956050"/>
              <a:gd name="connsiteY13" fmla="*/ 184150 h 590550"/>
              <a:gd name="connsiteX14" fmla="*/ 2743200 w 3956050"/>
              <a:gd name="connsiteY14" fmla="*/ 177800 h 590550"/>
              <a:gd name="connsiteX15" fmla="*/ 2781300 w 3956050"/>
              <a:gd name="connsiteY15" fmla="*/ 165100 h 590550"/>
              <a:gd name="connsiteX16" fmla="*/ 2838450 w 3956050"/>
              <a:gd name="connsiteY16" fmla="*/ 146050 h 590550"/>
              <a:gd name="connsiteX17" fmla="*/ 2895600 w 3956050"/>
              <a:gd name="connsiteY17" fmla="*/ 127000 h 590550"/>
              <a:gd name="connsiteX18" fmla="*/ 2914650 w 3956050"/>
              <a:gd name="connsiteY18" fmla="*/ 120650 h 590550"/>
              <a:gd name="connsiteX19" fmla="*/ 3130550 w 3956050"/>
              <a:gd name="connsiteY19" fmla="*/ 127000 h 590550"/>
              <a:gd name="connsiteX20" fmla="*/ 3149600 w 3956050"/>
              <a:gd name="connsiteY20" fmla="*/ 133350 h 590550"/>
              <a:gd name="connsiteX21" fmla="*/ 3321050 w 3956050"/>
              <a:gd name="connsiteY21" fmla="*/ 139700 h 590550"/>
              <a:gd name="connsiteX22" fmla="*/ 3352800 w 3956050"/>
              <a:gd name="connsiteY22" fmla="*/ 146050 h 590550"/>
              <a:gd name="connsiteX23" fmla="*/ 3403600 w 3956050"/>
              <a:gd name="connsiteY23" fmla="*/ 158750 h 590550"/>
              <a:gd name="connsiteX24" fmla="*/ 3435350 w 3956050"/>
              <a:gd name="connsiteY24" fmla="*/ 152400 h 590550"/>
              <a:gd name="connsiteX25" fmla="*/ 3454400 w 3956050"/>
              <a:gd name="connsiteY25" fmla="*/ 146050 h 590550"/>
              <a:gd name="connsiteX26" fmla="*/ 3479800 w 3956050"/>
              <a:gd name="connsiteY26" fmla="*/ 139700 h 590550"/>
              <a:gd name="connsiteX27" fmla="*/ 3498850 w 3956050"/>
              <a:gd name="connsiteY27" fmla="*/ 133350 h 590550"/>
              <a:gd name="connsiteX28" fmla="*/ 3524250 w 3956050"/>
              <a:gd name="connsiteY28" fmla="*/ 127000 h 590550"/>
              <a:gd name="connsiteX29" fmla="*/ 3543300 w 3956050"/>
              <a:gd name="connsiteY29" fmla="*/ 120650 h 590550"/>
              <a:gd name="connsiteX30" fmla="*/ 3568700 w 3956050"/>
              <a:gd name="connsiteY30" fmla="*/ 107950 h 590550"/>
              <a:gd name="connsiteX31" fmla="*/ 3600450 w 3956050"/>
              <a:gd name="connsiteY31" fmla="*/ 101600 h 590550"/>
              <a:gd name="connsiteX32" fmla="*/ 3657600 w 3956050"/>
              <a:gd name="connsiteY32" fmla="*/ 82550 h 590550"/>
              <a:gd name="connsiteX33" fmla="*/ 3695700 w 3956050"/>
              <a:gd name="connsiteY33" fmla="*/ 69850 h 590550"/>
              <a:gd name="connsiteX34" fmla="*/ 3714750 w 3956050"/>
              <a:gd name="connsiteY34" fmla="*/ 57150 h 590550"/>
              <a:gd name="connsiteX35" fmla="*/ 3765550 w 3956050"/>
              <a:gd name="connsiteY35" fmla="*/ 50800 h 590550"/>
              <a:gd name="connsiteX36" fmla="*/ 3854450 w 3956050"/>
              <a:gd name="connsiteY36" fmla="*/ 38100 h 590550"/>
              <a:gd name="connsiteX37" fmla="*/ 3905250 w 3956050"/>
              <a:gd name="connsiteY37" fmla="*/ 31750 h 590550"/>
              <a:gd name="connsiteX38" fmla="*/ 3943350 w 3956050"/>
              <a:gd name="connsiteY38" fmla="*/ 19050 h 590550"/>
              <a:gd name="connsiteX39" fmla="*/ 3956050 w 3956050"/>
              <a:gd name="connsiteY3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676400 w 3956050"/>
              <a:gd name="connsiteY3" fmla="*/ 215900 h 590550"/>
              <a:gd name="connsiteX4" fmla="*/ 1949450 w 3956050"/>
              <a:gd name="connsiteY4" fmla="*/ 222250 h 590550"/>
              <a:gd name="connsiteX5" fmla="*/ 2133600 w 3956050"/>
              <a:gd name="connsiteY5" fmla="*/ 228600 h 590550"/>
              <a:gd name="connsiteX6" fmla="*/ 2159000 w 3956050"/>
              <a:gd name="connsiteY6" fmla="*/ 241300 h 590550"/>
              <a:gd name="connsiteX7" fmla="*/ 2184400 w 3956050"/>
              <a:gd name="connsiteY7" fmla="*/ 247650 h 590550"/>
              <a:gd name="connsiteX8" fmla="*/ 2292350 w 3956050"/>
              <a:gd name="connsiteY8" fmla="*/ 234950 h 590550"/>
              <a:gd name="connsiteX9" fmla="*/ 2336800 w 3956050"/>
              <a:gd name="connsiteY9" fmla="*/ 215900 h 590550"/>
              <a:gd name="connsiteX10" fmla="*/ 2374900 w 3956050"/>
              <a:gd name="connsiteY10" fmla="*/ 203200 h 590550"/>
              <a:gd name="connsiteX11" fmla="*/ 2393950 w 3956050"/>
              <a:gd name="connsiteY11" fmla="*/ 196850 h 590550"/>
              <a:gd name="connsiteX12" fmla="*/ 2705100 w 3956050"/>
              <a:gd name="connsiteY12" fmla="*/ 184150 h 590550"/>
              <a:gd name="connsiteX13" fmla="*/ 2743200 w 3956050"/>
              <a:gd name="connsiteY13" fmla="*/ 177800 h 590550"/>
              <a:gd name="connsiteX14" fmla="*/ 2781300 w 3956050"/>
              <a:gd name="connsiteY14" fmla="*/ 165100 h 590550"/>
              <a:gd name="connsiteX15" fmla="*/ 2838450 w 3956050"/>
              <a:gd name="connsiteY15" fmla="*/ 146050 h 590550"/>
              <a:gd name="connsiteX16" fmla="*/ 2895600 w 3956050"/>
              <a:gd name="connsiteY16" fmla="*/ 127000 h 590550"/>
              <a:gd name="connsiteX17" fmla="*/ 2914650 w 3956050"/>
              <a:gd name="connsiteY17" fmla="*/ 120650 h 590550"/>
              <a:gd name="connsiteX18" fmla="*/ 3130550 w 3956050"/>
              <a:gd name="connsiteY18" fmla="*/ 127000 h 590550"/>
              <a:gd name="connsiteX19" fmla="*/ 3149600 w 3956050"/>
              <a:gd name="connsiteY19" fmla="*/ 133350 h 590550"/>
              <a:gd name="connsiteX20" fmla="*/ 3321050 w 3956050"/>
              <a:gd name="connsiteY20" fmla="*/ 139700 h 590550"/>
              <a:gd name="connsiteX21" fmla="*/ 3352800 w 3956050"/>
              <a:gd name="connsiteY21" fmla="*/ 146050 h 590550"/>
              <a:gd name="connsiteX22" fmla="*/ 3403600 w 3956050"/>
              <a:gd name="connsiteY22" fmla="*/ 158750 h 590550"/>
              <a:gd name="connsiteX23" fmla="*/ 3435350 w 3956050"/>
              <a:gd name="connsiteY23" fmla="*/ 152400 h 590550"/>
              <a:gd name="connsiteX24" fmla="*/ 3454400 w 3956050"/>
              <a:gd name="connsiteY24" fmla="*/ 146050 h 590550"/>
              <a:gd name="connsiteX25" fmla="*/ 3479800 w 3956050"/>
              <a:gd name="connsiteY25" fmla="*/ 139700 h 590550"/>
              <a:gd name="connsiteX26" fmla="*/ 3498850 w 3956050"/>
              <a:gd name="connsiteY26" fmla="*/ 133350 h 590550"/>
              <a:gd name="connsiteX27" fmla="*/ 3524250 w 3956050"/>
              <a:gd name="connsiteY27" fmla="*/ 127000 h 590550"/>
              <a:gd name="connsiteX28" fmla="*/ 3543300 w 3956050"/>
              <a:gd name="connsiteY28" fmla="*/ 120650 h 590550"/>
              <a:gd name="connsiteX29" fmla="*/ 3568700 w 3956050"/>
              <a:gd name="connsiteY29" fmla="*/ 107950 h 590550"/>
              <a:gd name="connsiteX30" fmla="*/ 3600450 w 3956050"/>
              <a:gd name="connsiteY30" fmla="*/ 101600 h 590550"/>
              <a:gd name="connsiteX31" fmla="*/ 3657600 w 3956050"/>
              <a:gd name="connsiteY31" fmla="*/ 82550 h 590550"/>
              <a:gd name="connsiteX32" fmla="*/ 3695700 w 3956050"/>
              <a:gd name="connsiteY32" fmla="*/ 69850 h 590550"/>
              <a:gd name="connsiteX33" fmla="*/ 3714750 w 3956050"/>
              <a:gd name="connsiteY33" fmla="*/ 57150 h 590550"/>
              <a:gd name="connsiteX34" fmla="*/ 3765550 w 3956050"/>
              <a:gd name="connsiteY34" fmla="*/ 50800 h 590550"/>
              <a:gd name="connsiteX35" fmla="*/ 3854450 w 3956050"/>
              <a:gd name="connsiteY35" fmla="*/ 38100 h 590550"/>
              <a:gd name="connsiteX36" fmla="*/ 3905250 w 3956050"/>
              <a:gd name="connsiteY36" fmla="*/ 31750 h 590550"/>
              <a:gd name="connsiteX37" fmla="*/ 3943350 w 3956050"/>
              <a:gd name="connsiteY37" fmla="*/ 19050 h 590550"/>
              <a:gd name="connsiteX38" fmla="*/ 3956050 w 3956050"/>
              <a:gd name="connsiteY3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59000 w 3956050"/>
              <a:gd name="connsiteY5" fmla="*/ 241300 h 590550"/>
              <a:gd name="connsiteX6" fmla="*/ 2184400 w 3956050"/>
              <a:gd name="connsiteY6" fmla="*/ 247650 h 590550"/>
              <a:gd name="connsiteX7" fmla="*/ 2292350 w 3956050"/>
              <a:gd name="connsiteY7" fmla="*/ 234950 h 590550"/>
              <a:gd name="connsiteX8" fmla="*/ 2336800 w 3956050"/>
              <a:gd name="connsiteY8" fmla="*/ 215900 h 590550"/>
              <a:gd name="connsiteX9" fmla="*/ 2374900 w 3956050"/>
              <a:gd name="connsiteY9" fmla="*/ 203200 h 590550"/>
              <a:gd name="connsiteX10" fmla="*/ 2393950 w 3956050"/>
              <a:gd name="connsiteY10" fmla="*/ 196850 h 590550"/>
              <a:gd name="connsiteX11" fmla="*/ 2705100 w 3956050"/>
              <a:gd name="connsiteY11" fmla="*/ 184150 h 590550"/>
              <a:gd name="connsiteX12" fmla="*/ 2743200 w 3956050"/>
              <a:gd name="connsiteY12" fmla="*/ 177800 h 590550"/>
              <a:gd name="connsiteX13" fmla="*/ 2781300 w 3956050"/>
              <a:gd name="connsiteY13" fmla="*/ 165100 h 590550"/>
              <a:gd name="connsiteX14" fmla="*/ 2838450 w 3956050"/>
              <a:gd name="connsiteY14" fmla="*/ 146050 h 590550"/>
              <a:gd name="connsiteX15" fmla="*/ 2895600 w 3956050"/>
              <a:gd name="connsiteY15" fmla="*/ 127000 h 590550"/>
              <a:gd name="connsiteX16" fmla="*/ 2914650 w 3956050"/>
              <a:gd name="connsiteY16" fmla="*/ 120650 h 590550"/>
              <a:gd name="connsiteX17" fmla="*/ 3130550 w 3956050"/>
              <a:gd name="connsiteY17" fmla="*/ 127000 h 590550"/>
              <a:gd name="connsiteX18" fmla="*/ 3149600 w 3956050"/>
              <a:gd name="connsiteY18" fmla="*/ 133350 h 590550"/>
              <a:gd name="connsiteX19" fmla="*/ 3321050 w 3956050"/>
              <a:gd name="connsiteY19" fmla="*/ 139700 h 590550"/>
              <a:gd name="connsiteX20" fmla="*/ 3352800 w 3956050"/>
              <a:gd name="connsiteY20" fmla="*/ 146050 h 590550"/>
              <a:gd name="connsiteX21" fmla="*/ 3403600 w 3956050"/>
              <a:gd name="connsiteY21" fmla="*/ 158750 h 590550"/>
              <a:gd name="connsiteX22" fmla="*/ 3435350 w 3956050"/>
              <a:gd name="connsiteY22" fmla="*/ 152400 h 590550"/>
              <a:gd name="connsiteX23" fmla="*/ 3454400 w 3956050"/>
              <a:gd name="connsiteY23" fmla="*/ 146050 h 590550"/>
              <a:gd name="connsiteX24" fmla="*/ 3479800 w 3956050"/>
              <a:gd name="connsiteY24" fmla="*/ 139700 h 590550"/>
              <a:gd name="connsiteX25" fmla="*/ 3498850 w 3956050"/>
              <a:gd name="connsiteY25" fmla="*/ 133350 h 590550"/>
              <a:gd name="connsiteX26" fmla="*/ 3524250 w 3956050"/>
              <a:gd name="connsiteY26" fmla="*/ 127000 h 590550"/>
              <a:gd name="connsiteX27" fmla="*/ 3543300 w 3956050"/>
              <a:gd name="connsiteY27" fmla="*/ 120650 h 590550"/>
              <a:gd name="connsiteX28" fmla="*/ 3568700 w 3956050"/>
              <a:gd name="connsiteY28" fmla="*/ 107950 h 590550"/>
              <a:gd name="connsiteX29" fmla="*/ 3600450 w 3956050"/>
              <a:gd name="connsiteY29" fmla="*/ 101600 h 590550"/>
              <a:gd name="connsiteX30" fmla="*/ 3657600 w 3956050"/>
              <a:gd name="connsiteY30" fmla="*/ 82550 h 590550"/>
              <a:gd name="connsiteX31" fmla="*/ 3695700 w 3956050"/>
              <a:gd name="connsiteY31" fmla="*/ 69850 h 590550"/>
              <a:gd name="connsiteX32" fmla="*/ 3714750 w 3956050"/>
              <a:gd name="connsiteY32" fmla="*/ 57150 h 590550"/>
              <a:gd name="connsiteX33" fmla="*/ 3765550 w 3956050"/>
              <a:gd name="connsiteY33" fmla="*/ 50800 h 590550"/>
              <a:gd name="connsiteX34" fmla="*/ 3854450 w 3956050"/>
              <a:gd name="connsiteY34" fmla="*/ 38100 h 590550"/>
              <a:gd name="connsiteX35" fmla="*/ 3905250 w 3956050"/>
              <a:gd name="connsiteY35" fmla="*/ 31750 h 590550"/>
              <a:gd name="connsiteX36" fmla="*/ 3943350 w 3956050"/>
              <a:gd name="connsiteY36" fmla="*/ 19050 h 590550"/>
              <a:gd name="connsiteX37" fmla="*/ 3956050 w 3956050"/>
              <a:gd name="connsiteY3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184400 w 3956050"/>
              <a:gd name="connsiteY5" fmla="*/ 247650 h 590550"/>
              <a:gd name="connsiteX6" fmla="*/ 2292350 w 3956050"/>
              <a:gd name="connsiteY6" fmla="*/ 234950 h 590550"/>
              <a:gd name="connsiteX7" fmla="*/ 2336800 w 3956050"/>
              <a:gd name="connsiteY7" fmla="*/ 215900 h 590550"/>
              <a:gd name="connsiteX8" fmla="*/ 2374900 w 3956050"/>
              <a:gd name="connsiteY8" fmla="*/ 203200 h 590550"/>
              <a:gd name="connsiteX9" fmla="*/ 2393950 w 3956050"/>
              <a:gd name="connsiteY9" fmla="*/ 196850 h 590550"/>
              <a:gd name="connsiteX10" fmla="*/ 2705100 w 3956050"/>
              <a:gd name="connsiteY10" fmla="*/ 184150 h 590550"/>
              <a:gd name="connsiteX11" fmla="*/ 2743200 w 3956050"/>
              <a:gd name="connsiteY11" fmla="*/ 177800 h 590550"/>
              <a:gd name="connsiteX12" fmla="*/ 2781300 w 3956050"/>
              <a:gd name="connsiteY12" fmla="*/ 165100 h 590550"/>
              <a:gd name="connsiteX13" fmla="*/ 2838450 w 3956050"/>
              <a:gd name="connsiteY13" fmla="*/ 146050 h 590550"/>
              <a:gd name="connsiteX14" fmla="*/ 2895600 w 3956050"/>
              <a:gd name="connsiteY14" fmla="*/ 127000 h 590550"/>
              <a:gd name="connsiteX15" fmla="*/ 2914650 w 3956050"/>
              <a:gd name="connsiteY15" fmla="*/ 120650 h 590550"/>
              <a:gd name="connsiteX16" fmla="*/ 3130550 w 3956050"/>
              <a:gd name="connsiteY16" fmla="*/ 127000 h 590550"/>
              <a:gd name="connsiteX17" fmla="*/ 3149600 w 3956050"/>
              <a:gd name="connsiteY17" fmla="*/ 133350 h 590550"/>
              <a:gd name="connsiteX18" fmla="*/ 3321050 w 3956050"/>
              <a:gd name="connsiteY18" fmla="*/ 139700 h 590550"/>
              <a:gd name="connsiteX19" fmla="*/ 3352800 w 3956050"/>
              <a:gd name="connsiteY19" fmla="*/ 146050 h 590550"/>
              <a:gd name="connsiteX20" fmla="*/ 3403600 w 3956050"/>
              <a:gd name="connsiteY20" fmla="*/ 158750 h 590550"/>
              <a:gd name="connsiteX21" fmla="*/ 3435350 w 3956050"/>
              <a:gd name="connsiteY21" fmla="*/ 152400 h 590550"/>
              <a:gd name="connsiteX22" fmla="*/ 3454400 w 3956050"/>
              <a:gd name="connsiteY22" fmla="*/ 146050 h 590550"/>
              <a:gd name="connsiteX23" fmla="*/ 3479800 w 3956050"/>
              <a:gd name="connsiteY23" fmla="*/ 139700 h 590550"/>
              <a:gd name="connsiteX24" fmla="*/ 3498850 w 3956050"/>
              <a:gd name="connsiteY24" fmla="*/ 133350 h 590550"/>
              <a:gd name="connsiteX25" fmla="*/ 3524250 w 3956050"/>
              <a:gd name="connsiteY25" fmla="*/ 127000 h 590550"/>
              <a:gd name="connsiteX26" fmla="*/ 3543300 w 3956050"/>
              <a:gd name="connsiteY26" fmla="*/ 120650 h 590550"/>
              <a:gd name="connsiteX27" fmla="*/ 3568700 w 3956050"/>
              <a:gd name="connsiteY27" fmla="*/ 107950 h 590550"/>
              <a:gd name="connsiteX28" fmla="*/ 3600450 w 3956050"/>
              <a:gd name="connsiteY28" fmla="*/ 101600 h 590550"/>
              <a:gd name="connsiteX29" fmla="*/ 3657600 w 3956050"/>
              <a:gd name="connsiteY29" fmla="*/ 82550 h 590550"/>
              <a:gd name="connsiteX30" fmla="*/ 3695700 w 3956050"/>
              <a:gd name="connsiteY30" fmla="*/ 69850 h 590550"/>
              <a:gd name="connsiteX31" fmla="*/ 3714750 w 3956050"/>
              <a:gd name="connsiteY31" fmla="*/ 57150 h 590550"/>
              <a:gd name="connsiteX32" fmla="*/ 3765550 w 3956050"/>
              <a:gd name="connsiteY32" fmla="*/ 50800 h 590550"/>
              <a:gd name="connsiteX33" fmla="*/ 3854450 w 3956050"/>
              <a:gd name="connsiteY33" fmla="*/ 38100 h 590550"/>
              <a:gd name="connsiteX34" fmla="*/ 3905250 w 3956050"/>
              <a:gd name="connsiteY34" fmla="*/ 31750 h 590550"/>
              <a:gd name="connsiteX35" fmla="*/ 3943350 w 3956050"/>
              <a:gd name="connsiteY35" fmla="*/ 19050 h 590550"/>
              <a:gd name="connsiteX36" fmla="*/ 3956050 w 3956050"/>
              <a:gd name="connsiteY3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292350 w 3956050"/>
              <a:gd name="connsiteY5" fmla="*/ 234950 h 590550"/>
              <a:gd name="connsiteX6" fmla="*/ 2336800 w 3956050"/>
              <a:gd name="connsiteY6" fmla="*/ 215900 h 590550"/>
              <a:gd name="connsiteX7" fmla="*/ 2374900 w 3956050"/>
              <a:gd name="connsiteY7" fmla="*/ 203200 h 590550"/>
              <a:gd name="connsiteX8" fmla="*/ 2393950 w 3956050"/>
              <a:gd name="connsiteY8" fmla="*/ 196850 h 590550"/>
              <a:gd name="connsiteX9" fmla="*/ 2705100 w 3956050"/>
              <a:gd name="connsiteY9" fmla="*/ 184150 h 590550"/>
              <a:gd name="connsiteX10" fmla="*/ 2743200 w 3956050"/>
              <a:gd name="connsiteY10" fmla="*/ 177800 h 590550"/>
              <a:gd name="connsiteX11" fmla="*/ 2781300 w 3956050"/>
              <a:gd name="connsiteY11" fmla="*/ 165100 h 590550"/>
              <a:gd name="connsiteX12" fmla="*/ 2838450 w 3956050"/>
              <a:gd name="connsiteY12" fmla="*/ 146050 h 590550"/>
              <a:gd name="connsiteX13" fmla="*/ 2895600 w 3956050"/>
              <a:gd name="connsiteY13" fmla="*/ 127000 h 590550"/>
              <a:gd name="connsiteX14" fmla="*/ 2914650 w 3956050"/>
              <a:gd name="connsiteY14" fmla="*/ 120650 h 590550"/>
              <a:gd name="connsiteX15" fmla="*/ 3130550 w 3956050"/>
              <a:gd name="connsiteY15" fmla="*/ 127000 h 590550"/>
              <a:gd name="connsiteX16" fmla="*/ 3149600 w 3956050"/>
              <a:gd name="connsiteY16" fmla="*/ 133350 h 590550"/>
              <a:gd name="connsiteX17" fmla="*/ 3321050 w 3956050"/>
              <a:gd name="connsiteY17" fmla="*/ 139700 h 590550"/>
              <a:gd name="connsiteX18" fmla="*/ 3352800 w 3956050"/>
              <a:gd name="connsiteY18" fmla="*/ 146050 h 590550"/>
              <a:gd name="connsiteX19" fmla="*/ 3403600 w 3956050"/>
              <a:gd name="connsiteY19" fmla="*/ 158750 h 590550"/>
              <a:gd name="connsiteX20" fmla="*/ 3435350 w 3956050"/>
              <a:gd name="connsiteY20" fmla="*/ 152400 h 590550"/>
              <a:gd name="connsiteX21" fmla="*/ 3454400 w 3956050"/>
              <a:gd name="connsiteY21" fmla="*/ 146050 h 590550"/>
              <a:gd name="connsiteX22" fmla="*/ 3479800 w 3956050"/>
              <a:gd name="connsiteY22" fmla="*/ 139700 h 590550"/>
              <a:gd name="connsiteX23" fmla="*/ 3498850 w 3956050"/>
              <a:gd name="connsiteY23" fmla="*/ 133350 h 590550"/>
              <a:gd name="connsiteX24" fmla="*/ 3524250 w 3956050"/>
              <a:gd name="connsiteY24" fmla="*/ 127000 h 590550"/>
              <a:gd name="connsiteX25" fmla="*/ 3543300 w 3956050"/>
              <a:gd name="connsiteY25" fmla="*/ 120650 h 590550"/>
              <a:gd name="connsiteX26" fmla="*/ 3568700 w 3956050"/>
              <a:gd name="connsiteY26" fmla="*/ 107950 h 590550"/>
              <a:gd name="connsiteX27" fmla="*/ 3600450 w 3956050"/>
              <a:gd name="connsiteY27" fmla="*/ 101600 h 590550"/>
              <a:gd name="connsiteX28" fmla="*/ 3657600 w 3956050"/>
              <a:gd name="connsiteY28" fmla="*/ 82550 h 590550"/>
              <a:gd name="connsiteX29" fmla="*/ 3695700 w 3956050"/>
              <a:gd name="connsiteY29" fmla="*/ 69850 h 590550"/>
              <a:gd name="connsiteX30" fmla="*/ 3714750 w 3956050"/>
              <a:gd name="connsiteY30" fmla="*/ 57150 h 590550"/>
              <a:gd name="connsiteX31" fmla="*/ 3765550 w 3956050"/>
              <a:gd name="connsiteY31" fmla="*/ 50800 h 590550"/>
              <a:gd name="connsiteX32" fmla="*/ 3854450 w 3956050"/>
              <a:gd name="connsiteY32" fmla="*/ 38100 h 590550"/>
              <a:gd name="connsiteX33" fmla="*/ 3905250 w 3956050"/>
              <a:gd name="connsiteY33" fmla="*/ 31750 h 590550"/>
              <a:gd name="connsiteX34" fmla="*/ 3943350 w 3956050"/>
              <a:gd name="connsiteY34" fmla="*/ 19050 h 590550"/>
              <a:gd name="connsiteX35" fmla="*/ 3956050 w 3956050"/>
              <a:gd name="connsiteY3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74900 w 3956050"/>
              <a:gd name="connsiteY6" fmla="*/ 203200 h 590550"/>
              <a:gd name="connsiteX7" fmla="*/ 2393950 w 3956050"/>
              <a:gd name="connsiteY7" fmla="*/ 196850 h 590550"/>
              <a:gd name="connsiteX8" fmla="*/ 2705100 w 3956050"/>
              <a:gd name="connsiteY8" fmla="*/ 184150 h 590550"/>
              <a:gd name="connsiteX9" fmla="*/ 2743200 w 3956050"/>
              <a:gd name="connsiteY9" fmla="*/ 177800 h 590550"/>
              <a:gd name="connsiteX10" fmla="*/ 2781300 w 3956050"/>
              <a:gd name="connsiteY10" fmla="*/ 165100 h 590550"/>
              <a:gd name="connsiteX11" fmla="*/ 2838450 w 3956050"/>
              <a:gd name="connsiteY11" fmla="*/ 146050 h 590550"/>
              <a:gd name="connsiteX12" fmla="*/ 2895600 w 3956050"/>
              <a:gd name="connsiteY12" fmla="*/ 127000 h 590550"/>
              <a:gd name="connsiteX13" fmla="*/ 2914650 w 3956050"/>
              <a:gd name="connsiteY13" fmla="*/ 120650 h 590550"/>
              <a:gd name="connsiteX14" fmla="*/ 3130550 w 3956050"/>
              <a:gd name="connsiteY14" fmla="*/ 127000 h 590550"/>
              <a:gd name="connsiteX15" fmla="*/ 3149600 w 3956050"/>
              <a:gd name="connsiteY15" fmla="*/ 133350 h 590550"/>
              <a:gd name="connsiteX16" fmla="*/ 3321050 w 3956050"/>
              <a:gd name="connsiteY16" fmla="*/ 139700 h 590550"/>
              <a:gd name="connsiteX17" fmla="*/ 3352800 w 3956050"/>
              <a:gd name="connsiteY17" fmla="*/ 146050 h 590550"/>
              <a:gd name="connsiteX18" fmla="*/ 3403600 w 3956050"/>
              <a:gd name="connsiteY18" fmla="*/ 158750 h 590550"/>
              <a:gd name="connsiteX19" fmla="*/ 3435350 w 3956050"/>
              <a:gd name="connsiteY19" fmla="*/ 152400 h 590550"/>
              <a:gd name="connsiteX20" fmla="*/ 3454400 w 3956050"/>
              <a:gd name="connsiteY20" fmla="*/ 146050 h 590550"/>
              <a:gd name="connsiteX21" fmla="*/ 3479800 w 3956050"/>
              <a:gd name="connsiteY21" fmla="*/ 139700 h 590550"/>
              <a:gd name="connsiteX22" fmla="*/ 3498850 w 3956050"/>
              <a:gd name="connsiteY22" fmla="*/ 133350 h 590550"/>
              <a:gd name="connsiteX23" fmla="*/ 3524250 w 3956050"/>
              <a:gd name="connsiteY23" fmla="*/ 127000 h 590550"/>
              <a:gd name="connsiteX24" fmla="*/ 3543300 w 3956050"/>
              <a:gd name="connsiteY24" fmla="*/ 120650 h 590550"/>
              <a:gd name="connsiteX25" fmla="*/ 3568700 w 3956050"/>
              <a:gd name="connsiteY25" fmla="*/ 107950 h 590550"/>
              <a:gd name="connsiteX26" fmla="*/ 3600450 w 3956050"/>
              <a:gd name="connsiteY26" fmla="*/ 101600 h 590550"/>
              <a:gd name="connsiteX27" fmla="*/ 3657600 w 3956050"/>
              <a:gd name="connsiteY27" fmla="*/ 82550 h 590550"/>
              <a:gd name="connsiteX28" fmla="*/ 3695700 w 3956050"/>
              <a:gd name="connsiteY28" fmla="*/ 69850 h 590550"/>
              <a:gd name="connsiteX29" fmla="*/ 3714750 w 3956050"/>
              <a:gd name="connsiteY29" fmla="*/ 57150 h 590550"/>
              <a:gd name="connsiteX30" fmla="*/ 3765550 w 3956050"/>
              <a:gd name="connsiteY30" fmla="*/ 50800 h 590550"/>
              <a:gd name="connsiteX31" fmla="*/ 3854450 w 3956050"/>
              <a:gd name="connsiteY31" fmla="*/ 38100 h 590550"/>
              <a:gd name="connsiteX32" fmla="*/ 3905250 w 3956050"/>
              <a:gd name="connsiteY32" fmla="*/ 31750 h 590550"/>
              <a:gd name="connsiteX33" fmla="*/ 3943350 w 3956050"/>
              <a:gd name="connsiteY33" fmla="*/ 19050 h 590550"/>
              <a:gd name="connsiteX34" fmla="*/ 3956050 w 3956050"/>
              <a:gd name="connsiteY3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393950 w 3956050"/>
              <a:gd name="connsiteY6" fmla="*/ 196850 h 590550"/>
              <a:gd name="connsiteX7" fmla="*/ 2705100 w 3956050"/>
              <a:gd name="connsiteY7" fmla="*/ 184150 h 590550"/>
              <a:gd name="connsiteX8" fmla="*/ 2743200 w 3956050"/>
              <a:gd name="connsiteY8" fmla="*/ 177800 h 590550"/>
              <a:gd name="connsiteX9" fmla="*/ 2781300 w 3956050"/>
              <a:gd name="connsiteY9" fmla="*/ 165100 h 590550"/>
              <a:gd name="connsiteX10" fmla="*/ 2838450 w 3956050"/>
              <a:gd name="connsiteY10" fmla="*/ 146050 h 590550"/>
              <a:gd name="connsiteX11" fmla="*/ 2895600 w 3956050"/>
              <a:gd name="connsiteY11" fmla="*/ 127000 h 590550"/>
              <a:gd name="connsiteX12" fmla="*/ 2914650 w 3956050"/>
              <a:gd name="connsiteY12" fmla="*/ 120650 h 590550"/>
              <a:gd name="connsiteX13" fmla="*/ 3130550 w 3956050"/>
              <a:gd name="connsiteY13" fmla="*/ 127000 h 590550"/>
              <a:gd name="connsiteX14" fmla="*/ 3149600 w 3956050"/>
              <a:gd name="connsiteY14" fmla="*/ 133350 h 590550"/>
              <a:gd name="connsiteX15" fmla="*/ 3321050 w 3956050"/>
              <a:gd name="connsiteY15" fmla="*/ 139700 h 590550"/>
              <a:gd name="connsiteX16" fmla="*/ 3352800 w 3956050"/>
              <a:gd name="connsiteY16" fmla="*/ 146050 h 590550"/>
              <a:gd name="connsiteX17" fmla="*/ 3403600 w 3956050"/>
              <a:gd name="connsiteY17" fmla="*/ 158750 h 590550"/>
              <a:gd name="connsiteX18" fmla="*/ 3435350 w 3956050"/>
              <a:gd name="connsiteY18" fmla="*/ 152400 h 590550"/>
              <a:gd name="connsiteX19" fmla="*/ 3454400 w 3956050"/>
              <a:gd name="connsiteY19" fmla="*/ 146050 h 590550"/>
              <a:gd name="connsiteX20" fmla="*/ 3479800 w 3956050"/>
              <a:gd name="connsiteY20" fmla="*/ 139700 h 590550"/>
              <a:gd name="connsiteX21" fmla="*/ 3498850 w 3956050"/>
              <a:gd name="connsiteY21" fmla="*/ 133350 h 590550"/>
              <a:gd name="connsiteX22" fmla="*/ 3524250 w 3956050"/>
              <a:gd name="connsiteY22" fmla="*/ 127000 h 590550"/>
              <a:gd name="connsiteX23" fmla="*/ 3543300 w 3956050"/>
              <a:gd name="connsiteY23" fmla="*/ 120650 h 590550"/>
              <a:gd name="connsiteX24" fmla="*/ 3568700 w 3956050"/>
              <a:gd name="connsiteY24" fmla="*/ 107950 h 590550"/>
              <a:gd name="connsiteX25" fmla="*/ 3600450 w 3956050"/>
              <a:gd name="connsiteY25" fmla="*/ 101600 h 590550"/>
              <a:gd name="connsiteX26" fmla="*/ 3657600 w 3956050"/>
              <a:gd name="connsiteY26" fmla="*/ 82550 h 590550"/>
              <a:gd name="connsiteX27" fmla="*/ 3695700 w 3956050"/>
              <a:gd name="connsiteY27" fmla="*/ 69850 h 590550"/>
              <a:gd name="connsiteX28" fmla="*/ 3714750 w 3956050"/>
              <a:gd name="connsiteY28" fmla="*/ 57150 h 590550"/>
              <a:gd name="connsiteX29" fmla="*/ 3765550 w 3956050"/>
              <a:gd name="connsiteY29" fmla="*/ 50800 h 590550"/>
              <a:gd name="connsiteX30" fmla="*/ 3854450 w 3956050"/>
              <a:gd name="connsiteY30" fmla="*/ 38100 h 590550"/>
              <a:gd name="connsiteX31" fmla="*/ 3905250 w 3956050"/>
              <a:gd name="connsiteY31" fmla="*/ 31750 h 590550"/>
              <a:gd name="connsiteX32" fmla="*/ 3943350 w 3956050"/>
              <a:gd name="connsiteY32" fmla="*/ 19050 h 590550"/>
              <a:gd name="connsiteX33" fmla="*/ 3956050 w 3956050"/>
              <a:gd name="connsiteY3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43200 w 3956050"/>
              <a:gd name="connsiteY7" fmla="*/ 177800 h 590550"/>
              <a:gd name="connsiteX8" fmla="*/ 2781300 w 3956050"/>
              <a:gd name="connsiteY8" fmla="*/ 165100 h 590550"/>
              <a:gd name="connsiteX9" fmla="*/ 2838450 w 3956050"/>
              <a:gd name="connsiteY9" fmla="*/ 146050 h 590550"/>
              <a:gd name="connsiteX10" fmla="*/ 2895600 w 3956050"/>
              <a:gd name="connsiteY10" fmla="*/ 127000 h 590550"/>
              <a:gd name="connsiteX11" fmla="*/ 2914650 w 3956050"/>
              <a:gd name="connsiteY11" fmla="*/ 120650 h 590550"/>
              <a:gd name="connsiteX12" fmla="*/ 3130550 w 3956050"/>
              <a:gd name="connsiteY12" fmla="*/ 127000 h 590550"/>
              <a:gd name="connsiteX13" fmla="*/ 3149600 w 3956050"/>
              <a:gd name="connsiteY13" fmla="*/ 133350 h 590550"/>
              <a:gd name="connsiteX14" fmla="*/ 3321050 w 3956050"/>
              <a:gd name="connsiteY14" fmla="*/ 139700 h 590550"/>
              <a:gd name="connsiteX15" fmla="*/ 3352800 w 3956050"/>
              <a:gd name="connsiteY15" fmla="*/ 146050 h 590550"/>
              <a:gd name="connsiteX16" fmla="*/ 3403600 w 3956050"/>
              <a:gd name="connsiteY16" fmla="*/ 158750 h 590550"/>
              <a:gd name="connsiteX17" fmla="*/ 3435350 w 3956050"/>
              <a:gd name="connsiteY17" fmla="*/ 152400 h 590550"/>
              <a:gd name="connsiteX18" fmla="*/ 3454400 w 3956050"/>
              <a:gd name="connsiteY18" fmla="*/ 146050 h 590550"/>
              <a:gd name="connsiteX19" fmla="*/ 3479800 w 3956050"/>
              <a:gd name="connsiteY19" fmla="*/ 139700 h 590550"/>
              <a:gd name="connsiteX20" fmla="*/ 3498850 w 3956050"/>
              <a:gd name="connsiteY20" fmla="*/ 133350 h 590550"/>
              <a:gd name="connsiteX21" fmla="*/ 3524250 w 3956050"/>
              <a:gd name="connsiteY21" fmla="*/ 127000 h 590550"/>
              <a:gd name="connsiteX22" fmla="*/ 3543300 w 3956050"/>
              <a:gd name="connsiteY22" fmla="*/ 120650 h 590550"/>
              <a:gd name="connsiteX23" fmla="*/ 3568700 w 3956050"/>
              <a:gd name="connsiteY23" fmla="*/ 107950 h 590550"/>
              <a:gd name="connsiteX24" fmla="*/ 3600450 w 3956050"/>
              <a:gd name="connsiteY24" fmla="*/ 101600 h 590550"/>
              <a:gd name="connsiteX25" fmla="*/ 3657600 w 3956050"/>
              <a:gd name="connsiteY25" fmla="*/ 82550 h 590550"/>
              <a:gd name="connsiteX26" fmla="*/ 3695700 w 3956050"/>
              <a:gd name="connsiteY26" fmla="*/ 69850 h 590550"/>
              <a:gd name="connsiteX27" fmla="*/ 3714750 w 3956050"/>
              <a:gd name="connsiteY27" fmla="*/ 57150 h 590550"/>
              <a:gd name="connsiteX28" fmla="*/ 3765550 w 3956050"/>
              <a:gd name="connsiteY28" fmla="*/ 50800 h 590550"/>
              <a:gd name="connsiteX29" fmla="*/ 3854450 w 3956050"/>
              <a:gd name="connsiteY29" fmla="*/ 38100 h 590550"/>
              <a:gd name="connsiteX30" fmla="*/ 3905250 w 3956050"/>
              <a:gd name="connsiteY30" fmla="*/ 31750 h 590550"/>
              <a:gd name="connsiteX31" fmla="*/ 3943350 w 3956050"/>
              <a:gd name="connsiteY31" fmla="*/ 19050 h 590550"/>
              <a:gd name="connsiteX32" fmla="*/ 3956050 w 3956050"/>
              <a:gd name="connsiteY3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781300 w 3956050"/>
              <a:gd name="connsiteY7" fmla="*/ 165100 h 590550"/>
              <a:gd name="connsiteX8" fmla="*/ 2838450 w 3956050"/>
              <a:gd name="connsiteY8" fmla="*/ 146050 h 590550"/>
              <a:gd name="connsiteX9" fmla="*/ 2895600 w 3956050"/>
              <a:gd name="connsiteY9" fmla="*/ 127000 h 590550"/>
              <a:gd name="connsiteX10" fmla="*/ 2914650 w 3956050"/>
              <a:gd name="connsiteY10" fmla="*/ 120650 h 590550"/>
              <a:gd name="connsiteX11" fmla="*/ 3130550 w 3956050"/>
              <a:gd name="connsiteY11" fmla="*/ 127000 h 590550"/>
              <a:gd name="connsiteX12" fmla="*/ 3149600 w 3956050"/>
              <a:gd name="connsiteY12" fmla="*/ 133350 h 590550"/>
              <a:gd name="connsiteX13" fmla="*/ 3321050 w 3956050"/>
              <a:gd name="connsiteY13" fmla="*/ 139700 h 590550"/>
              <a:gd name="connsiteX14" fmla="*/ 3352800 w 3956050"/>
              <a:gd name="connsiteY14" fmla="*/ 146050 h 590550"/>
              <a:gd name="connsiteX15" fmla="*/ 3403600 w 3956050"/>
              <a:gd name="connsiteY15" fmla="*/ 158750 h 590550"/>
              <a:gd name="connsiteX16" fmla="*/ 3435350 w 3956050"/>
              <a:gd name="connsiteY16" fmla="*/ 152400 h 590550"/>
              <a:gd name="connsiteX17" fmla="*/ 3454400 w 3956050"/>
              <a:gd name="connsiteY17" fmla="*/ 146050 h 590550"/>
              <a:gd name="connsiteX18" fmla="*/ 3479800 w 3956050"/>
              <a:gd name="connsiteY18" fmla="*/ 139700 h 590550"/>
              <a:gd name="connsiteX19" fmla="*/ 3498850 w 3956050"/>
              <a:gd name="connsiteY19" fmla="*/ 133350 h 590550"/>
              <a:gd name="connsiteX20" fmla="*/ 3524250 w 3956050"/>
              <a:gd name="connsiteY20" fmla="*/ 127000 h 590550"/>
              <a:gd name="connsiteX21" fmla="*/ 3543300 w 3956050"/>
              <a:gd name="connsiteY21" fmla="*/ 120650 h 590550"/>
              <a:gd name="connsiteX22" fmla="*/ 3568700 w 3956050"/>
              <a:gd name="connsiteY22" fmla="*/ 107950 h 590550"/>
              <a:gd name="connsiteX23" fmla="*/ 3600450 w 3956050"/>
              <a:gd name="connsiteY23" fmla="*/ 101600 h 590550"/>
              <a:gd name="connsiteX24" fmla="*/ 3657600 w 3956050"/>
              <a:gd name="connsiteY24" fmla="*/ 82550 h 590550"/>
              <a:gd name="connsiteX25" fmla="*/ 3695700 w 3956050"/>
              <a:gd name="connsiteY25" fmla="*/ 69850 h 590550"/>
              <a:gd name="connsiteX26" fmla="*/ 3714750 w 3956050"/>
              <a:gd name="connsiteY26" fmla="*/ 57150 h 590550"/>
              <a:gd name="connsiteX27" fmla="*/ 3765550 w 3956050"/>
              <a:gd name="connsiteY27" fmla="*/ 50800 h 590550"/>
              <a:gd name="connsiteX28" fmla="*/ 3854450 w 3956050"/>
              <a:gd name="connsiteY28" fmla="*/ 38100 h 590550"/>
              <a:gd name="connsiteX29" fmla="*/ 3905250 w 3956050"/>
              <a:gd name="connsiteY29" fmla="*/ 31750 h 590550"/>
              <a:gd name="connsiteX30" fmla="*/ 3943350 w 3956050"/>
              <a:gd name="connsiteY30" fmla="*/ 19050 h 590550"/>
              <a:gd name="connsiteX31" fmla="*/ 3956050 w 3956050"/>
              <a:gd name="connsiteY3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705100 w 3956050"/>
              <a:gd name="connsiteY6" fmla="*/ 184150 h 590550"/>
              <a:gd name="connsiteX7" fmla="*/ 2838450 w 3956050"/>
              <a:gd name="connsiteY7" fmla="*/ 146050 h 590550"/>
              <a:gd name="connsiteX8" fmla="*/ 2895600 w 3956050"/>
              <a:gd name="connsiteY8" fmla="*/ 127000 h 590550"/>
              <a:gd name="connsiteX9" fmla="*/ 2914650 w 3956050"/>
              <a:gd name="connsiteY9" fmla="*/ 120650 h 590550"/>
              <a:gd name="connsiteX10" fmla="*/ 3130550 w 3956050"/>
              <a:gd name="connsiteY10" fmla="*/ 127000 h 590550"/>
              <a:gd name="connsiteX11" fmla="*/ 3149600 w 3956050"/>
              <a:gd name="connsiteY11" fmla="*/ 133350 h 590550"/>
              <a:gd name="connsiteX12" fmla="*/ 3321050 w 3956050"/>
              <a:gd name="connsiteY12" fmla="*/ 139700 h 590550"/>
              <a:gd name="connsiteX13" fmla="*/ 3352800 w 3956050"/>
              <a:gd name="connsiteY13" fmla="*/ 146050 h 590550"/>
              <a:gd name="connsiteX14" fmla="*/ 3403600 w 3956050"/>
              <a:gd name="connsiteY14" fmla="*/ 158750 h 590550"/>
              <a:gd name="connsiteX15" fmla="*/ 3435350 w 3956050"/>
              <a:gd name="connsiteY15" fmla="*/ 152400 h 590550"/>
              <a:gd name="connsiteX16" fmla="*/ 3454400 w 3956050"/>
              <a:gd name="connsiteY16" fmla="*/ 146050 h 590550"/>
              <a:gd name="connsiteX17" fmla="*/ 3479800 w 3956050"/>
              <a:gd name="connsiteY17" fmla="*/ 139700 h 590550"/>
              <a:gd name="connsiteX18" fmla="*/ 3498850 w 3956050"/>
              <a:gd name="connsiteY18" fmla="*/ 133350 h 590550"/>
              <a:gd name="connsiteX19" fmla="*/ 3524250 w 3956050"/>
              <a:gd name="connsiteY19" fmla="*/ 127000 h 590550"/>
              <a:gd name="connsiteX20" fmla="*/ 3543300 w 3956050"/>
              <a:gd name="connsiteY20" fmla="*/ 120650 h 590550"/>
              <a:gd name="connsiteX21" fmla="*/ 3568700 w 3956050"/>
              <a:gd name="connsiteY21" fmla="*/ 107950 h 590550"/>
              <a:gd name="connsiteX22" fmla="*/ 3600450 w 3956050"/>
              <a:gd name="connsiteY22" fmla="*/ 101600 h 590550"/>
              <a:gd name="connsiteX23" fmla="*/ 3657600 w 3956050"/>
              <a:gd name="connsiteY23" fmla="*/ 82550 h 590550"/>
              <a:gd name="connsiteX24" fmla="*/ 3695700 w 3956050"/>
              <a:gd name="connsiteY24" fmla="*/ 69850 h 590550"/>
              <a:gd name="connsiteX25" fmla="*/ 3714750 w 3956050"/>
              <a:gd name="connsiteY25" fmla="*/ 57150 h 590550"/>
              <a:gd name="connsiteX26" fmla="*/ 3765550 w 3956050"/>
              <a:gd name="connsiteY26" fmla="*/ 50800 h 590550"/>
              <a:gd name="connsiteX27" fmla="*/ 3854450 w 3956050"/>
              <a:gd name="connsiteY27" fmla="*/ 38100 h 590550"/>
              <a:gd name="connsiteX28" fmla="*/ 3905250 w 3956050"/>
              <a:gd name="connsiteY28" fmla="*/ 31750 h 590550"/>
              <a:gd name="connsiteX29" fmla="*/ 3943350 w 3956050"/>
              <a:gd name="connsiteY29" fmla="*/ 19050 h 590550"/>
              <a:gd name="connsiteX30" fmla="*/ 3956050 w 3956050"/>
              <a:gd name="connsiteY3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38450 w 3956050"/>
              <a:gd name="connsiteY6" fmla="*/ 146050 h 590550"/>
              <a:gd name="connsiteX7" fmla="*/ 2895600 w 3956050"/>
              <a:gd name="connsiteY7" fmla="*/ 127000 h 590550"/>
              <a:gd name="connsiteX8" fmla="*/ 2914650 w 3956050"/>
              <a:gd name="connsiteY8" fmla="*/ 120650 h 590550"/>
              <a:gd name="connsiteX9" fmla="*/ 3130550 w 3956050"/>
              <a:gd name="connsiteY9" fmla="*/ 127000 h 590550"/>
              <a:gd name="connsiteX10" fmla="*/ 3149600 w 3956050"/>
              <a:gd name="connsiteY10" fmla="*/ 133350 h 590550"/>
              <a:gd name="connsiteX11" fmla="*/ 3321050 w 3956050"/>
              <a:gd name="connsiteY11" fmla="*/ 139700 h 590550"/>
              <a:gd name="connsiteX12" fmla="*/ 3352800 w 3956050"/>
              <a:gd name="connsiteY12" fmla="*/ 146050 h 590550"/>
              <a:gd name="connsiteX13" fmla="*/ 3403600 w 3956050"/>
              <a:gd name="connsiteY13" fmla="*/ 158750 h 590550"/>
              <a:gd name="connsiteX14" fmla="*/ 3435350 w 3956050"/>
              <a:gd name="connsiteY14" fmla="*/ 152400 h 590550"/>
              <a:gd name="connsiteX15" fmla="*/ 3454400 w 3956050"/>
              <a:gd name="connsiteY15" fmla="*/ 146050 h 590550"/>
              <a:gd name="connsiteX16" fmla="*/ 3479800 w 3956050"/>
              <a:gd name="connsiteY16" fmla="*/ 139700 h 590550"/>
              <a:gd name="connsiteX17" fmla="*/ 3498850 w 3956050"/>
              <a:gd name="connsiteY17" fmla="*/ 133350 h 590550"/>
              <a:gd name="connsiteX18" fmla="*/ 3524250 w 3956050"/>
              <a:gd name="connsiteY18" fmla="*/ 127000 h 590550"/>
              <a:gd name="connsiteX19" fmla="*/ 3543300 w 3956050"/>
              <a:gd name="connsiteY19" fmla="*/ 120650 h 590550"/>
              <a:gd name="connsiteX20" fmla="*/ 3568700 w 3956050"/>
              <a:gd name="connsiteY20" fmla="*/ 107950 h 590550"/>
              <a:gd name="connsiteX21" fmla="*/ 3600450 w 3956050"/>
              <a:gd name="connsiteY21" fmla="*/ 101600 h 590550"/>
              <a:gd name="connsiteX22" fmla="*/ 3657600 w 3956050"/>
              <a:gd name="connsiteY22" fmla="*/ 82550 h 590550"/>
              <a:gd name="connsiteX23" fmla="*/ 3695700 w 3956050"/>
              <a:gd name="connsiteY23" fmla="*/ 69850 h 590550"/>
              <a:gd name="connsiteX24" fmla="*/ 3714750 w 3956050"/>
              <a:gd name="connsiteY24" fmla="*/ 57150 h 590550"/>
              <a:gd name="connsiteX25" fmla="*/ 3765550 w 3956050"/>
              <a:gd name="connsiteY25" fmla="*/ 50800 h 590550"/>
              <a:gd name="connsiteX26" fmla="*/ 3854450 w 3956050"/>
              <a:gd name="connsiteY26" fmla="*/ 38100 h 590550"/>
              <a:gd name="connsiteX27" fmla="*/ 3905250 w 3956050"/>
              <a:gd name="connsiteY27" fmla="*/ 31750 h 590550"/>
              <a:gd name="connsiteX28" fmla="*/ 3943350 w 3956050"/>
              <a:gd name="connsiteY28" fmla="*/ 19050 h 590550"/>
              <a:gd name="connsiteX29" fmla="*/ 3956050 w 3956050"/>
              <a:gd name="connsiteY2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2914650 w 3956050"/>
              <a:gd name="connsiteY7" fmla="*/ 120650 h 590550"/>
              <a:gd name="connsiteX8" fmla="*/ 3130550 w 3956050"/>
              <a:gd name="connsiteY8" fmla="*/ 127000 h 590550"/>
              <a:gd name="connsiteX9" fmla="*/ 3149600 w 3956050"/>
              <a:gd name="connsiteY9" fmla="*/ 133350 h 590550"/>
              <a:gd name="connsiteX10" fmla="*/ 3321050 w 3956050"/>
              <a:gd name="connsiteY10" fmla="*/ 139700 h 590550"/>
              <a:gd name="connsiteX11" fmla="*/ 3352800 w 3956050"/>
              <a:gd name="connsiteY11" fmla="*/ 146050 h 590550"/>
              <a:gd name="connsiteX12" fmla="*/ 3403600 w 3956050"/>
              <a:gd name="connsiteY12" fmla="*/ 158750 h 590550"/>
              <a:gd name="connsiteX13" fmla="*/ 3435350 w 3956050"/>
              <a:gd name="connsiteY13" fmla="*/ 152400 h 590550"/>
              <a:gd name="connsiteX14" fmla="*/ 3454400 w 3956050"/>
              <a:gd name="connsiteY14" fmla="*/ 146050 h 590550"/>
              <a:gd name="connsiteX15" fmla="*/ 3479800 w 3956050"/>
              <a:gd name="connsiteY15" fmla="*/ 139700 h 590550"/>
              <a:gd name="connsiteX16" fmla="*/ 3498850 w 3956050"/>
              <a:gd name="connsiteY16" fmla="*/ 133350 h 590550"/>
              <a:gd name="connsiteX17" fmla="*/ 3524250 w 3956050"/>
              <a:gd name="connsiteY17" fmla="*/ 127000 h 590550"/>
              <a:gd name="connsiteX18" fmla="*/ 3543300 w 3956050"/>
              <a:gd name="connsiteY18" fmla="*/ 120650 h 590550"/>
              <a:gd name="connsiteX19" fmla="*/ 3568700 w 3956050"/>
              <a:gd name="connsiteY19" fmla="*/ 107950 h 590550"/>
              <a:gd name="connsiteX20" fmla="*/ 3600450 w 3956050"/>
              <a:gd name="connsiteY20" fmla="*/ 101600 h 590550"/>
              <a:gd name="connsiteX21" fmla="*/ 3657600 w 3956050"/>
              <a:gd name="connsiteY21" fmla="*/ 82550 h 590550"/>
              <a:gd name="connsiteX22" fmla="*/ 3695700 w 3956050"/>
              <a:gd name="connsiteY22" fmla="*/ 69850 h 590550"/>
              <a:gd name="connsiteX23" fmla="*/ 3714750 w 3956050"/>
              <a:gd name="connsiteY23" fmla="*/ 57150 h 590550"/>
              <a:gd name="connsiteX24" fmla="*/ 3765550 w 3956050"/>
              <a:gd name="connsiteY24" fmla="*/ 50800 h 590550"/>
              <a:gd name="connsiteX25" fmla="*/ 3854450 w 3956050"/>
              <a:gd name="connsiteY25" fmla="*/ 38100 h 590550"/>
              <a:gd name="connsiteX26" fmla="*/ 3905250 w 3956050"/>
              <a:gd name="connsiteY26" fmla="*/ 31750 h 590550"/>
              <a:gd name="connsiteX27" fmla="*/ 3943350 w 3956050"/>
              <a:gd name="connsiteY27" fmla="*/ 19050 h 590550"/>
              <a:gd name="connsiteX28" fmla="*/ 3956050 w 3956050"/>
              <a:gd name="connsiteY2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133600 w 3956050"/>
              <a:gd name="connsiteY4" fmla="*/ 228600 h 590550"/>
              <a:gd name="connsiteX5" fmla="*/ 2336800 w 3956050"/>
              <a:gd name="connsiteY5" fmla="*/ 215900 h 590550"/>
              <a:gd name="connsiteX6" fmla="*/ 2895600 w 3956050"/>
              <a:gd name="connsiteY6" fmla="*/ 127000 h 590550"/>
              <a:gd name="connsiteX7" fmla="*/ 3130550 w 3956050"/>
              <a:gd name="connsiteY7" fmla="*/ 127000 h 590550"/>
              <a:gd name="connsiteX8" fmla="*/ 3149600 w 3956050"/>
              <a:gd name="connsiteY8" fmla="*/ 133350 h 590550"/>
              <a:gd name="connsiteX9" fmla="*/ 3321050 w 3956050"/>
              <a:gd name="connsiteY9" fmla="*/ 139700 h 590550"/>
              <a:gd name="connsiteX10" fmla="*/ 3352800 w 3956050"/>
              <a:gd name="connsiteY10" fmla="*/ 146050 h 590550"/>
              <a:gd name="connsiteX11" fmla="*/ 3403600 w 3956050"/>
              <a:gd name="connsiteY11" fmla="*/ 158750 h 590550"/>
              <a:gd name="connsiteX12" fmla="*/ 3435350 w 3956050"/>
              <a:gd name="connsiteY12" fmla="*/ 152400 h 590550"/>
              <a:gd name="connsiteX13" fmla="*/ 3454400 w 3956050"/>
              <a:gd name="connsiteY13" fmla="*/ 146050 h 590550"/>
              <a:gd name="connsiteX14" fmla="*/ 3479800 w 3956050"/>
              <a:gd name="connsiteY14" fmla="*/ 139700 h 590550"/>
              <a:gd name="connsiteX15" fmla="*/ 3498850 w 3956050"/>
              <a:gd name="connsiteY15" fmla="*/ 133350 h 590550"/>
              <a:gd name="connsiteX16" fmla="*/ 3524250 w 3956050"/>
              <a:gd name="connsiteY16" fmla="*/ 127000 h 590550"/>
              <a:gd name="connsiteX17" fmla="*/ 3543300 w 3956050"/>
              <a:gd name="connsiteY17" fmla="*/ 120650 h 590550"/>
              <a:gd name="connsiteX18" fmla="*/ 3568700 w 3956050"/>
              <a:gd name="connsiteY18" fmla="*/ 107950 h 590550"/>
              <a:gd name="connsiteX19" fmla="*/ 3600450 w 3956050"/>
              <a:gd name="connsiteY19" fmla="*/ 101600 h 590550"/>
              <a:gd name="connsiteX20" fmla="*/ 3657600 w 3956050"/>
              <a:gd name="connsiteY20" fmla="*/ 82550 h 590550"/>
              <a:gd name="connsiteX21" fmla="*/ 3695700 w 3956050"/>
              <a:gd name="connsiteY21" fmla="*/ 69850 h 590550"/>
              <a:gd name="connsiteX22" fmla="*/ 3714750 w 3956050"/>
              <a:gd name="connsiteY22" fmla="*/ 57150 h 590550"/>
              <a:gd name="connsiteX23" fmla="*/ 3765550 w 3956050"/>
              <a:gd name="connsiteY23" fmla="*/ 50800 h 590550"/>
              <a:gd name="connsiteX24" fmla="*/ 3854450 w 3956050"/>
              <a:gd name="connsiteY24" fmla="*/ 38100 h 590550"/>
              <a:gd name="connsiteX25" fmla="*/ 3905250 w 3956050"/>
              <a:gd name="connsiteY25" fmla="*/ 31750 h 590550"/>
              <a:gd name="connsiteX26" fmla="*/ 3943350 w 3956050"/>
              <a:gd name="connsiteY26" fmla="*/ 19050 h 590550"/>
              <a:gd name="connsiteX27" fmla="*/ 3956050 w 3956050"/>
              <a:gd name="connsiteY2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949450 w 3956050"/>
              <a:gd name="connsiteY3" fmla="*/ 2222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882775 w 3956050"/>
              <a:gd name="connsiteY3" fmla="*/ 28575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336800 w 3956050"/>
              <a:gd name="connsiteY4" fmla="*/ 21590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79650 w 3956050"/>
              <a:gd name="connsiteY4" fmla="*/ 2730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95600 w 3956050"/>
              <a:gd name="connsiteY5" fmla="*/ 1270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149600 w 3956050"/>
              <a:gd name="connsiteY7" fmla="*/ 133350 h 590550"/>
              <a:gd name="connsiteX8" fmla="*/ 3321050 w 3956050"/>
              <a:gd name="connsiteY8" fmla="*/ 139700 h 590550"/>
              <a:gd name="connsiteX9" fmla="*/ 3352800 w 3956050"/>
              <a:gd name="connsiteY9" fmla="*/ 146050 h 590550"/>
              <a:gd name="connsiteX10" fmla="*/ 3403600 w 3956050"/>
              <a:gd name="connsiteY10" fmla="*/ 158750 h 590550"/>
              <a:gd name="connsiteX11" fmla="*/ 3435350 w 3956050"/>
              <a:gd name="connsiteY11" fmla="*/ 152400 h 590550"/>
              <a:gd name="connsiteX12" fmla="*/ 3454400 w 3956050"/>
              <a:gd name="connsiteY12" fmla="*/ 146050 h 590550"/>
              <a:gd name="connsiteX13" fmla="*/ 3479800 w 3956050"/>
              <a:gd name="connsiteY13" fmla="*/ 139700 h 590550"/>
              <a:gd name="connsiteX14" fmla="*/ 3498850 w 3956050"/>
              <a:gd name="connsiteY14" fmla="*/ 133350 h 590550"/>
              <a:gd name="connsiteX15" fmla="*/ 3524250 w 3956050"/>
              <a:gd name="connsiteY15" fmla="*/ 127000 h 590550"/>
              <a:gd name="connsiteX16" fmla="*/ 3543300 w 3956050"/>
              <a:gd name="connsiteY16" fmla="*/ 120650 h 590550"/>
              <a:gd name="connsiteX17" fmla="*/ 3568700 w 3956050"/>
              <a:gd name="connsiteY17" fmla="*/ 107950 h 590550"/>
              <a:gd name="connsiteX18" fmla="*/ 3600450 w 3956050"/>
              <a:gd name="connsiteY18" fmla="*/ 101600 h 590550"/>
              <a:gd name="connsiteX19" fmla="*/ 3657600 w 3956050"/>
              <a:gd name="connsiteY19" fmla="*/ 82550 h 590550"/>
              <a:gd name="connsiteX20" fmla="*/ 3695700 w 3956050"/>
              <a:gd name="connsiteY20" fmla="*/ 69850 h 590550"/>
              <a:gd name="connsiteX21" fmla="*/ 3714750 w 3956050"/>
              <a:gd name="connsiteY21" fmla="*/ 57150 h 590550"/>
              <a:gd name="connsiteX22" fmla="*/ 3765550 w 3956050"/>
              <a:gd name="connsiteY22" fmla="*/ 50800 h 590550"/>
              <a:gd name="connsiteX23" fmla="*/ 3854450 w 3956050"/>
              <a:gd name="connsiteY23" fmla="*/ 38100 h 590550"/>
              <a:gd name="connsiteX24" fmla="*/ 3905250 w 3956050"/>
              <a:gd name="connsiteY24" fmla="*/ 31750 h 590550"/>
              <a:gd name="connsiteX25" fmla="*/ 3943350 w 3956050"/>
              <a:gd name="connsiteY25" fmla="*/ 19050 h 590550"/>
              <a:gd name="connsiteX26" fmla="*/ 3956050 w 3956050"/>
              <a:gd name="connsiteY2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130550 w 3956050"/>
              <a:gd name="connsiteY6" fmla="*/ 127000 h 590550"/>
              <a:gd name="connsiteX7" fmla="*/ 3321050 w 3956050"/>
              <a:gd name="connsiteY7" fmla="*/ 139700 h 590550"/>
              <a:gd name="connsiteX8" fmla="*/ 3352800 w 3956050"/>
              <a:gd name="connsiteY8" fmla="*/ 146050 h 590550"/>
              <a:gd name="connsiteX9" fmla="*/ 3403600 w 3956050"/>
              <a:gd name="connsiteY9" fmla="*/ 158750 h 590550"/>
              <a:gd name="connsiteX10" fmla="*/ 3435350 w 3956050"/>
              <a:gd name="connsiteY10" fmla="*/ 152400 h 590550"/>
              <a:gd name="connsiteX11" fmla="*/ 3454400 w 3956050"/>
              <a:gd name="connsiteY11" fmla="*/ 146050 h 590550"/>
              <a:gd name="connsiteX12" fmla="*/ 3479800 w 3956050"/>
              <a:gd name="connsiteY12" fmla="*/ 139700 h 590550"/>
              <a:gd name="connsiteX13" fmla="*/ 3498850 w 3956050"/>
              <a:gd name="connsiteY13" fmla="*/ 133350 h 590550"/>
              <a:gd name="connsiteX14" fmla="*/ 3524250 w 3956050"/>
              <a:gd name="connsiteY14" fmla="*/ 127000 h 590550"/>
              <a:gd name="connsiteX15" fmla="*/ 3543300 w 3956050"/>
              <a:gd name="connsiteY15" fmla="*/ 120650 h 590550"/>
              <a:gd name="connsiteX16" fmla="*/ 3568700 w 3956050"/>
              <a:gd name="connsiteY16" fmla="*/ 107950 h 590550"/>
              <a:gd name="connsiteX17" fmla="*/ 3600450 w 3956050"/>
              <a:gd name="connsiteY17" fmla="*/ 101600 h 590550"/>
              <a:gd name="connsiteX18" fmla="*/ 3657600 w 3956050"/>
              <a:gd name="connsiteY18" fmla="*/ 82550 h 590550"/>
              <a:gd name="connsiteX19" fmla="*/ 3695700 w 3956050"/>
              <a:gd name="connsiteY19" fmla="*/ 69850 h 590550"/>
              <a:gd name="connsiteX20" fmla="*/ 3714750 w 3956050"/>
              <a:gd name="connsiteY20" fmla="*/ 57150 h 590550"/>
              <a:gd name="connsiteX21" fmla="*/ 3765550 w 3956050"/>
              <a:gd name="connsiteY21" fmla="*/ 50800 h 590550"/>
              <a:gd name="connsiteX22" fmla="*/ 3854450 w 3956050"/>
              <a:gd name="connsiteY22" fmla="*/ 38100 h 590550"/>
              <a:gd name="connsiteX23" fmla="*/ 3905250 w 3956050"/>
              <a:gd name="connsiteY23" fmla="*/ 31750 h 590550"/>
              <a:gd name="connsiteX24" fmla="*/ 3943350 w 3956050"/>
              <a:gd name="connsiteY24" fmla="*/ 19050 h 590550"/>
              <a:gd name="connsiteX25" fmla="*/ 3956050 w 3956050"/>
              <a:gd name="connsiteY2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35350 w 3956050"/>
              <a:gd name="connsiteY9" fmla="*/ 152400 h 590550"/>
              <a:gd name="connsiteX10" fmla="*/ 3454400 w 3956050"/>
              <a:gd name="connsiteY10" fmla="*/ 146050 h 590550"/>
              <a:gd name="connsiteX11" fmla="*/ 3479800 w 3956050"/>
              <a:gd name="connsiteY11" fmla="*/ 139700 h 590550"/>
              <a:gd name="connsiteX12" fmla="*/ 3498850 w 3956050"/>
              <a:gd name="connsiteY12" fmla="*/ 133350 h 590550"/>
              <a:gd name="connsiteX13" fmla="*/ 3524250 w 3956050"/>
              <a:gd name="connsiteY13" fmla="*/ 127000 h 590550"/>
              <a:gd name="connsiteX14" fmla="*/ 3543300 w 3956050"/>
              <a:gd name="connsiteY14" fmla="*/ 120650 h 590550"/>
              <a:gd name="connsiteX15" fmla="*/ 3568700 w 3956050"/>
              <a:gd name="connsiteY15" fmla="*/ 107950 h 590550"/>
              <a:gd name="connsiteX16" fmla="*/ 3600450 w 3956050"/>
              <a:gd name="connsiteY16" fmla="*/ 101600 h 590550"/>
              <a:gd name="connsiteX17" fmla="*/ 3657600 w 3956050"/>
              <a:gd name="connsiteY17" fmla="*/ 82550 h 590550"/>
              <a:gd name="connsiteX18" fmla="*/ 3695700 w 3956050"/>
              <a:gd name="connsiteY18" fmla="*/ 69850 h 590550"/>
              <a:gd name="connsiteX19" fmla="*/ 3714750 w 3956050"/>
              <a:gd name="connsiteY19" fmla="*/ 57150 h 590550"/>
              <a:gd name="connsiteX20" fmla="*/ 3765550 w 3956050"/>
              <a:gd name="connsiteY20" fmla="*/ 50800 h 590550"/>
              <a:gd name="connsiteX21" fmla="*/ 3854450 w 3956050"/>
              <a:gd name="connsiteY21" fmla="*/ 38100 h 590550"/>
              <a:gd name="connsiteX22" fmla="*/ 3905250 w 3956050"/>
              <a:gd name="connsiteY22" fmla="*/ 31750 h 590550"/>
              <a:gd name="connsiteX23" fmla="*/ 3943350 w 3956050"/>
              <a:gd name="connsiteY23" fmla="*/ 19050 h 590550"/>
              <a:gd name="connsiteX24" fmla="*/ 3956050 w 3956050"/>
              <a:gd name="connsiteY2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24250 w 3956050"/>
              <a:gd name="connsiteY12" fmla="*/ 127000 h 590550"/>
              <a:gd name="connsiteX13" fmla="*/ 3543300 w 3956050"/>
              <a:gd name="connsiteY13" fmla="*/ 120650 h 590550"/>
              <a:gd name="connsiteX14" fmla="*/ 3568700 w 3956050"/>
              <a:gd name="connsiteY14" fmla="*/ 107950 h 590550"/>
              <a:gd name="connsiteX15" fmla="*/ 3600450 w 3956050"/>
              <a:gd name="connsiteY15" fmla="*/ 101600 h 590550"/>
              <a:gd name="connsiteX16" fmla="*/ 3657600 w 3956050"/>
              <a:gd name="connsiteY16" fmla="*/ 82550 h 590550"/>
              <a:gd name="connsiteX17" fmla="*/ 3695700 w 3956050"/>
              <a:gd name="connsiteY17" fmla="*/ 69850 h 590550"/>
              <a:gd name="connsiteX18" fmla="*/ 3714750 w 3956050"/>
              <a:gd name="connsiteY18" fmla="*/ 57150 h 590550"/>
              <a:gd name="connsiteX19" fmla="*/ 3765550 w 3956050"/>
              <a:gd name="connsiteY19" fmla="*/ 50800 h 590550"/>
              <a:gd name="connsiteX20" fmla="*/ 3854450 w 3956050"/>
              <a:gd name="connsiteY20" fmla="*/ 38100 h 590550"/>
              <a:gd name="connsiteX21" fmla="*/ 3905250 w 3956050"/>
              <a:gd name="connsiteY21" fmla="*/ 31750 h 590550"/>
              <a:gd name="connsiteX22" fmla="*/ 3943350 w 3956050"/>
              <a:gd name="connsiteY22" fmla="*/ 19050 h 590550"/>
              <a:gd name="connsiteX23" fmla="*/ 3956050 w 3956050"/>
              <a:gd name="connsiteY2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79800 w 3956050"/>
              <a:gd name="connsiteY10" fmla="*/ 139700 h 590550"/>
              <a:gd name="connsiteX11" fmla="*/ 3498850 w 3956050"/>
              <a:gd name="connsiteY11" fmla="*/ 133350 h 590550"/>
              <a:gd name="connsiteX12" fmla="*/ 3543300 w 3956050"/>
              <a:gd name="connsiteY12" fmla="*/ 120650 h 590550"/>
              <a:gd name="connsiteX13" fmla="*/ 3568700 w 3956050"/>
              <a:gd name="connsiteY13" fmla="*/ 107950 h 590550"/>
              <a:gd name="connsiteX14" fmla="*/ 3600450 w 3956050"/>
              <a:gd name="connsiteY14" fmla="*/ 101600 h 590550"/>
              <a:gd name="connsiteX15" fmla="*/ 3657600 w 3956050"/>
              <a:gd name="connsiteY15" fmla="*/ 82550 h 590550"/>
              <a:gd name="connsiteX16" fmla="*/ 3695700 w 3956050"/>
              <a:gd name="connsiteY16" fmla="*/ 69850 h 590550"/>
              <a:gd name="connsiteX17" fmla="*/ 3714750 w 3956050"/>
              <a:gd name="connsiteY17" fmla="*/ 57150 h 590550"/>
              <a:gd name="connsiteX18" fmla="*/ 3765550 w 3956050"/>
              <a:gd name="connsiteY18" fmla="*/ 50800 h 590550"/>
              <a:gd name="connsiteX19" fmla="*/ 3854450 w 3956050"/>
              <a:gd name="connsiteY19" fmla="*/ 38100 h 590550"/>
              <a:gd name="connsiteX20" fmla="*/ 3905250 w 3956050"/>
              <a:gd name="connsiteY20" fmla="*/ 31750 h 590550"/>
              <a:gd name="connsiteX21" fmla="*/ 3943350 w 3956050"/>
              <a:gd name="connsiteY21" fmla="*/ 19050 h 590550"/>
              <a:gd name="connsiteX22" fmla="*/ 3956050 w 3956050"/>
              <a:gd name="connsiteY2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352800 w 3956050"/>
              <a:gd name="connsiteY7" fmla="*/ 146050 h 590550"/>
              <a:gd name="connsiteX8" fmla="*/ 3403600 w 3956050"/>
              <a:gd name="connsiteY8" fmla="*/ 158750 h 590550"/>
              <a:gd name="connsiteX9" fmla="*/ 3454400 w 3956050"/>
              <a:gd name="connsiteY9" fmla="*/ 146050 h 590550"/>
              <a:gd name="connsiteX10" fmla="*/ 3498850 w 3956050"/>
              <a:gd name="connsiteY10" fmla="*/ 133350 h 590550"/>
              <a:gd name="connsiteX11" fmla="*/ 3543300 w 3956050"/>
              <a:gd name="connsiteY11" fmla="*/ 120650 h 590550"/>
              <a:gd name="connsiteX12" fmla="*/ 3568700 w 3956050"/>
              <a:gd name="connsiteY12" fmla="*/ 107950 h 590550"/>
              <a:gd name="connsiteX13" fmla="*/ 3600450 w 3956050"/>
              <a:gd name="connsiteY13" fmla="*/ 101600 h 590550"/>
              <a:gd name="connsiteX14" fmla="*/ 3657600 w 3956050"/>
              <a:gd name="connsiteY14" fmla="*/ 82550 h 590550"/>
              <a:gd name="connsiteX15" fmla="*/ 3695700 w 3956050"/>
              <a:gd name="connsiteY15" fmla="*/ 69850 h 590550"/>
              <a:gd name="connsiteX16" fmla="*/ 3714750 w 3956050"/>
              <a:gd name="connsiteY16" fmla="*/ 57150 h 590550"/>
              <a:gd name="connsiteX17" fmla="*/ 3765550 w 3956050"/>
              <a:gd name="connsiteY17" fmla="*/ 50800 h 590550"/>
              <a:gd name="connsiteX18" fmla="*/ 3854450 w 3956050"/>
              <a:gd name="connsiteY18" fmla="*/ 38100 h 590550"/>
              <a:gd name="connsiteX19" fmla="*/ 3905250 w 3956050"/>
              <a:gd name="connsiteY19" fmla="*/ 31750 h 590550"/>
              <a:gd name="connsiteX20" fmla="*/ 3943350 w 3956050"/>
              <a:gd name="connsiteY20" fmla="*/ 19050 h 590550"/>
              <a:gd name="connsiteX21" fmla="*/ 3956050 w 3956050"/>
              <a:gd name="connsiteY2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21050 w 3956050"/>
              <a:gd name="connsiteY6" fmla="*/ 139700 h 590550"/>
              <a:gd name="connsiteX7" fmla="*/ 3403600 w 3956050"/>
              <a:gd name="connsiteY7" fmla="*/ 158750 h 590550"/>
              <a:gd name="connsiteX8" fmla="*/ 3454400 w 3956050"/>
              <a:gd name="connsiteY8" fmla="*/ 146050 h 590550"/>
              <a:gd name="connsiteX9" fmla="*/ 3498850 w 3956050"/>
              <a:gd name="connsiteY9" fmla="*/ 133350 h 590550"/>
              <a:gd name="connsiteX10" fmla="*/ 3543300 w 3956050"/>
              <a:gd name="connsiteY10" fmla="*/ 120650 h 590550"/>
              <a:gd name="connsiteX11" fmla="*/ 3568700 w 3956050"/>
              <a:gd name="connsiteY11" fmla="*/ 107950 h 590550"/>
              <a:gd name="connsiteX12" fmla="*/ 3600450 w 3956050"/>
              <a:gd name="connsiteY12" fmla="*/ 101600 h 590550"/>
              <a:gd name="connsiteX13" fmla="*/ 3657600 w 3956050"/>
              <a:gd name="connsiteY13" fmla="*/ 82550 h 590550"/>
              <a:gd name="connsiteX14" fmla="*/ 3695700 w 3956050"/>
              <a:gd name="connsiteY14" fmla="*/ 69850 h 590550"/>
              <a:gd name="connsiteX15" fmla="*/ 3714750 w 3956050"/>
              <a:gd name="connsiteY15" fmla="*/ 57150 h 590550"/>
              <a:gd name="connsiteX16" fmla="*/ 3765550 w 3956050"/>
              <a:gd name="connsiteY16" fmla="*/ 50800 h 590550"/>
              <a:gd name="connsiteX17" fmla="*/ 3854450 w 3956050"/>
              <a:gd name="connsiteY17" fmla="*/ 38100 h 590550"/>
              <a:gd name="connsiteX18" fmla="*/ 3905250 w 3956050"/>
              <a:gd name="connsiteY18" fmla="*/ 31750 h 590550"/>
              <a:gd name="connsiteX19" fmla="*/ 3943350 w 3956050"/>
              <a:gd name="connsiteY19" fmla="*/ 19050 h 590550"/>
              <a:gd name="connsiteX20" fmla="*/ 3956050 w 3956050"/>
              <a:gd name="connsiteY2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54400 w 3956050"/>
              <a:gd name="connsiteY7" fmla="*/ 146050 h 590550"/>
              <a:gd name="connsiteX8" fmla="*/ 3498850 w 3956050"/>
              <a:gd name="connsiteY8" fmla="*/ 133350 h 590550"/>
              <a:gd name="connsiteX9" fmla="*/ 3543300 w 3956050"/>
              <a:gd name="connsiteY9" fmla="*/ 120650 h 590550"/>
              <a:gd name="connsiteX10" fmla="*/ 3568700 w 3956050"/>
              <a:gd name="connsiteY10" fmla="*/ 107950 h 590550"/>
              <a:gd name="connsiteX11" fmla="*/ 3600450 w 3956050"/>
              <a:gd name="connsiteY11" fmla="*/ 101600 h 590550"/>
              <a:gd name="connsiteX12" fmla="*/ 3657600 w 3956050"/>
              <a:gd name="connsiteY12" fmla="*/ 82550 h 590550"/>
              <a:gd name="connsiteX13" fmla="*/ 3695700 w 3956050"/>
              <a:gd name="connsiteY13" fmla="*/ 69850 h 590550"/>
              <a:gd name="connsiteX14" fmla="*/ 3714750 w 3956050"/>
              <a:gd name="connsiteY14" fmla="*/ 57150 h 590550"/>
              <a:gd name="connsiteX15" fmla="*/ 3765550 w 3956050"/>
              <a:gd name="connsiteY15" fmla="*/ 50800 h 590550"/>
              <a:gd name="connsiteX16" fmla="*/ 3854450 w 3956050"/>
              <a:gd name="connsiteY16" fmla="*/ 38100 h 590550"/>
              <a:gd name="connsiteX17" fmla="*/ 3905250 w 3956050"/>
              <a:gd name="connsiteY17" fmla="*/ 31750 h 590550"/>
              <a:gd name="connsiteX18" fmla="*/ 3943350 w 3956050"/>
              <a:gd name="connsiteY18" fmla="*/ 19050 h 590550"/>
              <a:gd name="connsiteX19" fmla="*/ 3956050 w 3956050"/>
              <a:gd name="connsiteY1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498850 w 3956050"/>
              <a:gd name="connsiteY7" fmla="*/ 133350 h 590550"/>
              <a:gd name="connsiteX8" fmla="*/ 3543300 w 3956050"/>
              <a:gd name="connsiteY8" fmla="*/ 120650 h 590550"/>
              <a:gd name="connsiteX9" fmla="*/ 3568700 w 3956050"/>
              <a:gd name="connsiteY9" fmla="*/ 107950 h 590550"/>
              <a:gd name="connsiteX10" fmla="*/ 3600450 w 3956050"/>
              <a:gd name="connsiteY10" fmla="*/ 101600 h 590550"/>
              <a:gd name="connsiteX11" fmla="*/ 3657600 w 3956050"/>
              <a:gd name="connsiteY11" fmla="*/ 82550 h 590550"/>
              <a:gd name="connsiteX12" fmla="*/ 3695700 w 3956050"/>
              <a:gd name="connsiteY12" fmla="*/ 69850 h 590550"/>
              <a:gd name="connsiteX13" fmla="*/ 3714750 w 3956050"/>
              <a:gd name="connsiteY13" fmla="*/ 57150 h 590550"/>
              <a:gd name="connsiteX14" fmla="*/ 3765550 w 3956050"/>
              <a:gd name="connsiteY14" fmla="*/ 50800 h 590550"/>
              <a:gd name="connsiteX15" fmla="*/ 3854450 w 3956050"/>
              <a:gd name="connsiteY15" fmla="*/ 38100 h 590550"/>
              <a:gd name="connsiteX16" fmla="*/ 3905250 w 3956050"/>
              <a:gd name="connsiteY16" fmla="*/ 31750 h 590550"/>
              <a:gd name="connsiteX17" fmla="*/ 3943350 w 3956050"/>
              <a:gd name="connsiteY17" fmla="*/ 19050 h 590550"/>
              <a:gd name="connsiteX18" fmla="*/ 3956050 w 3956050"/>
              <a:gd name="connsiteY1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403600 w 3956050"/>
              <a:gd name="connsiteY6" fmla="*/ 15875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94075 w 3956050"/>
              <a:gd name="connsiteY6" fmla="*/ 1524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568700 w 3956050"/>
              <a:gd name="connsiteY8" fmla="*/ 107950 h 590550"/>
              <a:gd name="connsiteX9" fmla="*/ 3600450 w 3956050"/>
              <a:gd name="connsiteY9" fmla="*/ 101600 h 590550"/>
              <a:gd name="connsiteX10" fmla="*/ 3657600 w 3956050"/>
              <a:gd name="connsiteY10" fmla="*/ 82550 h 590550"/>
              <a:gd name="connsiteX11" fmla="*/ 3695700 w 3956050"/>
              <a:gd name="connsiteY11" fmla="*/ 69850 h 590550"/>
              <a:gd name="connsiteX12" fmla="*/ 3714750 w 3956050"/>
              <a:gd name="connsiteY12" fmla="*/ 57150 h 590550"/>
              <a:gd name="connsiteX13" fmla="*/ 3765550 w 3956050"/>
              <a:gd name="connsiteY13" fmla="*/ 50800 h 590550"/>
              <a:gd name="connsiteX14" fmla="*/ 3854450 w 3956050"/>
              <a:gd name="connsiteY14" fmla="*/ 38100 h 590550"/>
              <a:gd name="connsiteX15" fmla="*/ 3905250 w 3956050"/>
              <a:gd name="connsiteY15" fmla="*/ 31750 h 590550"/>
              <a:gd name="connsiteX16" fmla="*/ 3943350 w 3956050"/>
              <a:gd name="connsiteY16" fmla="*/ 19050 h 590550"/>
              <a:gd name="connsiteX17" fmla="*/ 3956050 w 3956050"/>
              <a:gd name="connsiteY1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57600 w 3956050"/>
              <a:gd name="connsiteY9" fmla="*/ 82550 h 590550"/>
              <a:gd name="connsiteX10" fmla="*/ 3695700 w 3956050"/>
              <a:gd name="connsiteY10" fmla="*/ 69850 h 590550"/>
              <a:gd name="connsiteX11" fmla="*/ 3714750 w 3956050"/>
              <a:gd name="connsiteY11" fmla="*/ 57150 h 590550"/>
              <a:gd name="connsiteX12" fmla="*/ 3765550 w 3956050"/>
              <a:gd name="connsiteY12" fmla="*/ 50800 h 590550"/>
              <a:gd name="connsiteX13" fmla="*/ 3854450 w 3956050"/>
              <a:gd name="connsiteY13" fmla="*/ 38100 h 590550"/>
              <a:gd name="connsiteX14" fmla="*/ 3905250 w 3956050"/>
              <a:gd name="connsiteY14" fmla="*/ 31750 h 590550"/>
              <a:gd name="connsiteX15" fmla="*/ 3943350 w 3956050"/>
              <a:gd name="connsiteY15" fmla="*/ 19050 h 590550"/>
              <a:gd name="connsiteX16" fmla="*/ 3956050 w 3956050"/>
              <a:gd name="connsiteY16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00450 w 3956050"/>
              <a:gd name="connsiteY8" fmla="*/ 101600 h 590550"/>
              <a:gd name="connsiteX9" fmla="*/ 3695700 w 3956050"/>
              <a:gd name="connsiteY9" fmla="*/ 69850 h 590550"/>
              <a:gd name="connsiteX10" fmla="*/ 3714750 w 3956050"/>
              <a:gd name="connsiteY10" fmla="*/ 57150 h 590550"/>
              <a:gd name="connsiteX11" fmla="*/ 3765550 w 3956050"/>
              <a:gd name="connsiteY11" fmla="*/ 50800 h 590550"/>
              <a:gd name="connsiteX12" fmla="*/ 3854450 w 3956050"/>
              <a:gd name="connsiteY12" fmla="*/ 38100 h 590550"/>
              <a:gd name="connsiteX13" fmla="*/ 3905250 w 3956050"/>
              <a:gd name="connsiteY13" fmla="*/ 31750 h 590550"/>
              <a:gd name="connsiteX14" fmla="*/ 3943350 w 3956050"/>
              <a:gd name="connsiteY14" fmla="*/ 19050 h 590550"/>
              <a:gd name="connsiteX15" fmla="*/ 3956050 w 3956050"/>
              <a:gd name="connsiteY15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543300 w 3956050"/>
              <a:gd name="connsiteY7" fmla="*/ 120650 h 590550"/>
              <a:gd name="connsiteX8" fmla="*/ 3695700 w 3956050"/>
              <a:gd name="connsiteY8" fmla="*/ 69850 h 590550"/>
              <a:gd name="connsiteX9" fmla="*/ 3714750 w 3956050"/>
              <a:gd name="connsiteY9" fmla="*/ 57150 h 590550"/>
              <a:gd name="connsiteX10" fmla="*/ 3765550 w 3956050"/>
              <a:gd name="connsiteY10" fmla="*/ 50800 h 590550"/>
              <a:gd name="connsiteX11" fmla="*/ 3854450 w 3956050"/>
              <a:gd name="connsiteY11" fmla="*/ 38100 h 590550"/>
              <a:gd name="connsiteX12" fmla="*/ 3905250 w 3956050"/>
              <a:gd name="connsiteY12" fmla="*/ 31750 h 590550"/>
              <a:gd name="connsiteX13" fmla="*/ 3943350 w 3956050"/>
              <a:gd name="connsiteY13" fmla="*/ 19050 h 590550"/>
              <a:gd name="connsiteX14" fmla="*/ 3956050 w 3956050"/>
              <a:gd name="connsiteY14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14750 w 3956050"/>
              <a:gd name="connsiteY8" fmla="*/ 57150 h 590550"/>
              <a:gd name="connsiteX9" fmla="*/ 3765550 w 3956050"/>
              <a:gd name="connsiteY9" fmla="*/ 50800 h 590550"/>
              <a:gd name="connsiteX10" fmla="*/ 3854450 w 3956050"/>
              <a:gd name="connsiteY10" fmla="*/ 38100 h 590550"/>
              <a:gd name="connsiteX11" fmla="*/ 3905250 w 3956050"/>
              <a:gd name="connsiteY11" fmla="*/ 31750 h 590550"/>
              <a:gd name="connsiteX12" fmla="*/ 3943350 w 3956050"/>
              <a:gd name="connsiteY12" fmla="*/ 19050 h 590550"/>
              <a:gd name="connsiteX13" fmla="*/ 3956050 w 3956050"/>
              <a:gd name="connsiteY13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695700 w 3956050"/>
              <a:gd name="connsiteY7" fmla="*/ 69850 h 590550"/>
              <a:gd name="connsiteX8" fmla="*/ 3765550 w 3956050"/>
              <a:gd name="connsiteY8" fmla="*/ 50800 h 590550"/>
              <a:gd name="connsiteX9" fmla="*/ 3854450 w 3956050"/>
              <a:gd name="connsiteY9" fmla="*/ 38100 h 590550"/>
              <a:gd name="connsiteX10" fmla="*/ 3905250 w 3956050"/>
              <a:gd name="connsiteY10" fmla="*/ 31750 h 590550"/>
              <a:gd name="connsiteX11" fmla="*/ 3943350 w 3956050"/>
              <a:gd name="connsiteY11" fmla="*/ 19050 h 590550"/>
              <a:gd name="connsiteX12" fmla="*/ 3956050 w 3956050"/>
              <a:gd name="connsiteY12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05250 w 3956050"/>
              <a:gd name="connsiteY9" fmla="*/ 31750 h 590550"/>
              <a:gd name="connsiteX10" fmla="*/ 3943350 w 3956050"/>
              <a:gd name="connsiteY10" fmla="*/ 19050 h 590550"/>
              <a:gd name="connsiteX11" fmla="*/ 3956050 w 3956050"/>
              <a:gd name="connsiteY11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43350 w 3956050"/>
              <a:gd name="connsiteY9" fmla="*/ 19050 h 590550"/>
              <a:gd name="connsiteX10" fmla="*/ 3956050 w 3956050"/>
              <a:gd name="connsiteY10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854450 w 3956050"/>
              <a:gd name="connsiteY8" fmla="*/ 38100 h 590550"/>
              <a:gd name="connsiteX9" fmla="*/ 3956050 w 3956050"/>
              <a:gd name="connsiteY9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765550 w 3956050"/>
              <a:gd name="connsiteY7" fmla="*/ 50800 h 590550"/>
              <a:gd name="connsiteX8" fmla="*/ 3956050 w 3956050"/>
              <a:gd name="connsiteY8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6050"/>
              <a:gd name="connsiteY0" fmla="*/ 590550 h 590550"/>
              <a:gd name="connsiteX1" fmla="*/ 571500 w 3956050"/>
              <a:gd name="connsiteY1" fmla="*/ 454025 h 590550"/>
              <a:gd name="connsiteX2" fmla="*/ 1127125 w 3956050"/>
              <a:gd name="connsiteY2" fmla="*/ 244475 h 590550"/>
              <a:gd name="connsiteX3" fmla="*/ 1736725 w 3956050"/>
              <a:gd name="connsiteY3" fmla="*/ 203200 h 590550"/>
              <a:gd name="connsiteX4" fmla="*/ 2263775 w 3956050"/>
              <a:gd name="connsiteY4" fmla="*/ 222250 h 590550"/>
              <a:gd name="connsiteX5" fmla="*/ 2806700 w 3956050"/>
              <a:gd name="connsiteY5" fmla="*/ 114300 h 590550"/>
              <a:gd name="connsiteX6" fmla="*/ 3378200 w 3956050"/>
              <a:gd name="connsiteY6" fmla="*/ 165100 h 590550"/>
              <a:gd name="connsiteX7" fmla="*/ 3956050 w 3956050"/>
              <a:gd name="connsiteY7" fmla="*/ 0 h 590550"/>
              <a:gd name="connsiteX0" fmla="*/ 0 w 3952875"/>
              <a:gd name="connsiteY0" fmla="*/ 546100 h 546100"/>
              <a:gd name="connsiteX1" fmla="*/ 571500 w 3952875"/>
              <a:gd name="connsiteY1" fmla="*/ 409575 h 546100"/>
              <a:gd name="connsiteX2" fmla="*/ 1127125 w 3952875"/>
              <a:gd name="connsiteY2" fmla="*/ 200025 h 546100"/>
              <a:gd name="connsiteX3" fmla="*/ 1736725 w 3952875"/>
              <a:gd name="connsiteY3" fmla="*/ 158750 h 546100"/>
              <a:gd name="connsiteX4" fmla="*/ 2263775 w 3952875"/>
              <a:gd name="connsiteY4" fmla="*/ 177800 h 546100"/>
              <a:gd name="connsiteX5" fmla="*/ 2806700 w 3952875"/>
              <a:gd name="connsiteY5" fmla="*/ 69850 h 546100"/>
              <a:gd name="connsiteX6" fmla="*/ 3378200 w 3952875"/>
              <a:gd name="connsiteY6" fmla="*/ 120650 h 546100"/>
              <a:gd name="connsiteX7" fmla="*/ 3952875 w 3952875"/>
              <a:gd name="connsiteY7" fmla="*/ 0 h 54610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637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4250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1075 w 3933825"/>
              <a:gd name="connsiteY4" fmla="*/ 27940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3200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933825"/>
              <a:gd name="connsiteY0" fmla="*/ 590550 h 590550"/>
              <a:gd name="connsiteX1" fmla="*/ 571500 w 3933825"/>
              <a:gd name="connsiteY1" fmla="*/ 454025 h 590550"/>
              <a:gd name="connsiteX2" fmla="*/ 1127125 w 3933825"/>
              <a:gd name="connsiteY2" fmla="*/ 244475 h 590550"/>
              <a:gd name="connsiteX3" fmla="*/ 1736725 w 3933825"/>
              <a:gd name="connsiteY3" fmla="*/ 206375 h 590550"/>
              <a:gd name="connsiteX4" fmla="*/ 2257425 w 3933825"/>
              <a:gd name="connsiteY4" fmla="*/ 222250 h 590550"/>
              <a:gd name="connsiteX5" fmla="*/ 2806700 w 3933825"/>
              <a:gd name="connsiteY5" fmla="*/ 114300 h 590550"/>
              <a:gd name="connsiteX6" fmla="*/ 3378200 w 3933825"/>
              <a:gd name="connsiteY6" fmla="*/ 165100 h 590550"/>
              <a:gd name="connsiteX7" fmla="*/ 3933825 w 3933825"/>
              <a:gd name="connsiteY7" fmla="*/ 0 h 590550"/>
              <a:gd name="connsiteX0" fmla="*/ 0 w 3362325"/>
              <a:gd name="connsiteY0" fmla="*/ 454025 h 454025"/>
              <a:gd name="connsiteX1" fmla="*/ 555625 w 3362325"/>
              <a:gd name="connsiteY1" fmla="*/ 244475 h 454025"/>
              <a:gd name="connsiteX2" fmla="*/ 1165225 w 3362325"/>
              <a:gd name="connsiteY2" fmla="*/ 206375 h 454025"/>
              <a:gd name="connsiteX3" fmla="*/ 1685925 w 3362325"/>
              <a:gd name="connsiteY3" fmla="*/ 222250 h 454025"/>
              <a:gd name="connsiteX4" fmla="*/ 2235200 w 3362325"/>
              <a:gd name="connsiteY4" fmla="*/ 114300 h 454025"/>
              <a:gd name="connsiteX5" fmla="*/ 2806700 w 3362325"/>
              <a:gd name="connsiteY5" fmla="*/ 165100 h 454025"/>
              <a:gd name="connsiteX6" fmla="*/ 3362325 w 3362325"/>
              <a:gd name="connsiteY6" fmla="*/ 0 h 454025"/>
              <a:gd name="connsiteX0" fmla="*/ 0 w 2806700"/>
              <a:gd name="connsiteY0" fmla="*/ 244475 h 244475"/>
              <a:gd name="connsiteX1" fmla="*/ 609600 w 2806700"/>
              <a:gd name="connsiteY1" fmla="*/ 206375 h 244475"/>
              <a:gd name="connsiteX2" fmla="*/ 1130300 w 2806700"/>
              <a:gd name="connsiteY2" fmla="*/ 222250 h 244475"/>
              <a:gd name="connsiteX3" fmla="*/ 1679575 w 2806700"/>
              <a:gd name="connsiteY3" fmla="*/ 114300 h 244475"/>
              <a:gd name="connsiteX4" fmla="*/ 2251075 w 2806700"/>
              <a:gd name="connsiteY4" fmla="*/ 165100 h 244475"/>
              <a:gd name="connsiteX5" fmla="*/ 2806700 w 2806700"/>
              <a:gd name="connsiteY5" fmla="*/ 0 h 244475"/>
              <a:gd name="connsiteX0" fmla="*/ 0 w 2197100"/>
              <a:gd name="connsiteY0" fmla="*/ 206375 h 223136"/>
              <a:gd name="connsiteX1" fmla="*/ 520700 w 2197100"/>
              <a:gd name="connsiteY1" fmla="*/ 222250 h 223136"/>
              <a:gd name="connsiteX2" fmla="*/ 1069975 w 2197100"/>
              <a:gd name="connsiteY2" fmla="*/ 114300 h 223136"/>
              <a:gd name="connsiteX3" fmla="*/ 1641475 w 2197100"/>
              <a:gd name="connsiteY3" fmla="*/ 165100 h 223136"/>
              <a:gd name="connsiteX4" fmla="*/ 2197100 w 2197100"/>
              <a:gd name="connsiteY4" fmla="*/ 0 h 223136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120775 w 1676400"/>
              <a:gd name="connsiteY2" fmla="*/ 165100 h 222250"/>
              <a:gd name="connsiteX3" fmla="*/ 1676400 w 1676400"/>
              <a:gd name="connsiteY3" fmla="*/ 0 h 222250"/>
              <a:gd name="connsiteX0" fmla="*/ 0 w 1676400"/>
              <a:gd name="connsiteY0" fmla="*/ 222250 h 222250"/>
              <a:gd name="connsiteX1" fmla="*/ 549275 w 1676400"/>
              <a:gd name="connsiteY1" fmla="*/ 114300 h 222250"/>
              <a:gd name="connsiteX2" fmla="*/ 1092200 w 1676400"/>
              <a:gd name="connsiteY2" fmla="*/ 198438 h 222250"/>
              <a:gd name="connsiteX3" fmla="*/ 1676400 w 1676400"/>
              <a:gd name="connsiteY3" fmla="*/ 0 h 222250"/>
              <a:gd name="connsiteX0" fmla="*/ 0 w 1676400"/>
              <a:gd name="connsiteY0" fmla="*/ 212725 h 212725"/>
              <a:gd name="connsiteX1" fmla="*/ 549275 w 1676400"/>
              <a:gd name="connsiteY1" fmla="*/ 104775 h 212725"/>
              <a:gd name="connsiteX2" fmla="*/ 1092200 w 1676400"/>
              <a:gd name="connsiteY2" fmla="*/ 188913 h 212725"/>
              <a:gd name="connsiteX3" fmla="*/ 1676400 w 1676400"/>
              <a:gd name="connsiteY3" fmla="*/ 0 h 212725"/>
              <a:gd name="connsiteX0" fmla="*/ 0 w 1127125"/>
              <a:gd name="connsiteY0" fmla="*/ 104775 h 188913"/>
              <a:gd name="connsiteX1" fmla="*/ 542925 w 1127125"/>
              <a:gd name="connsiteY1" fmla="*/ 188913 h 188913"/>
              <a:gd name="connsiteX2" fmla="*/ 1127125 w 1127125"/>
              <a:gd name="connsiteY2" fmla="*/ 0 h 188913"/>
              <a:gd name="connsiteX0" fmla="*/ 0 w 584200"/>
              <a:gd name="connsiteY0" fmla="*/ 188913 h 188913"/>
              <a:gd name="connsiteX1" fmla="*/ 584200 w 584200"/>
              <a:gd name="connsiteY1" fmla="*/ 0 h 188913"/>
              <a:gd name="connsiteX0" fmla="*/ 0 w 588963"/>
              <a:gd name="connsiteY0" fmla="*/ 188913 h 188913"/>
              <a:gd name="connsiteX1" fmla="*/ 588963 w 588963"/>
              <a:gd name="connsiteY1" fmla="*/ 0 h 188913"/>
              <a:gd name="connsiteX0" fmla="*/ 0 w 1084263"/>
              <a:gd name="connsiteY0" fmla="*/ 303213 h 303213"/>
              <a:gd name="connsiteX1" fmla="*/ 1084263 w 1084263"/>
              <a:gd name="connsiteY1" fmla="*/ 0 h 303213"/>
              <a:gd name="connsiteX0" fmla="*/ 0 w 1136650"/>
              <a:gd name="connsiteY0" fmla="*/ 193675 h 193675"/>
              <a:gd name="connsiteX1" fmla="*/ 1136650 w 1136650"/>
              <a:gd name="connsiteY1" fmla="*/ 0 h 193675"/>
              <a:gd name="connsiteX0" fmla="*/ 0 w 1122362"/>
              <a:gd name="connsiteY0" fmla="*/ 103188 h 103188"/>
              <a:gd name="connsiteX1" fmla="*/ 1122362 w 1122362"/>
              <a:gd name="connsiteY1" fmla="*/ 0 h 103188"/>
              <a:gd name="connsiteX0" fmla="*/ 0 w 1109662"/>
              <a:gd name="connsiteY0" fmla="*/ 115888 h 115888"/>
              <a:gd name="connsiteX1" fmla="*/ 1109662 w 1109662"/>
              <a:gd name="connsiteY1" fmla="*/ 0 h 115888"/>
              <a:gd name="connsiteX0" fmla="*/ 0 w 1103312"/>
              <a:gd name="connsiteY0" fmla="*/ 106363 h 106363"/>
              <a:gd name="connsiteX1" fmla="*/ 1103312 w 1103312"/>
              <a:gd name="connsiteY1" fmla="*/ 0 h 106363"/>
              <a:gd name="connsiteX0" fmla="*/ 0 w 1090612"/>
              <a:gd name="connsiteY0" fmla="*/ 103188 h 103188"/>
              <a:gd name="connsiteX1" fmla="*/ 1090612 w 1090612"/>
              <a:gd name="connsiteY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0612" h="103188">
                <a:moveTo>
                  <a:pt x="0" y="103188"/>
                </a:moveTo>
                <a:lnTo>
                  <a:pt x="1090612" y="0"/>
                </a:lnTo>
              </a:path>
            </a:pathLst>
          </a:custGeom>
          <a:noFill/>
          <a:ln>
            <a:solidFill>
              <a:srgbClr val="948A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8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2308302" y="200721"/>
            <a:ext cx="6378498" cy="1128899"/>
          </a:xfrm>
        </p:spPr>
        <p:txBody>
          <a:bodyPr>
            <a:noAutofit/>
          </a:bodyPr>
          <a:lstStyle/>
          <a:p>
            <a:r>
              <a:rPr lang="en-IE" sz="3200" dirty="0" smtClean="0"/>
              <a:t>The most segregated fields of study in the EU and </a:t>
            </a:r>
            <a:r>
              <a:rPr lang="en-IE" sz="3200" dirty="0"/>
              <a:t>its impacts on future of work</a:t>
            </a:r>
            <a:endParaRPr lang="en-GB" altLang="en-US" sz="3200" b="1" dirty="0" smtClean="0">
              <a:solidFill>
                <a:srgbClr val="80AC9C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Gender </a:t>
            </a: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balanced = from </a:t>
            </a:r>
            <a:r>
              <a:rPr lang="en-GB" sz="2400" b="1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40</a:t>
            </a:r>
            <a:r>
              <a:rPr lang="en-GB" sz="2400" b="1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% </a:t>
            </a:r>
            <a:r>
              <a:rPr lang="en-GB" sz="2400" b="1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to 60% </a:t>
            </a: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of </a:t>
            </a:r>
            <a:r>
              <a:rPr lang="en-GB" sz="2400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women or </a:t>
            </a: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men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STEM and EHW (tertiary &amp; vocational education levels) are most gender segregated study fields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rPr>
              <a:t>Share </a:t>
            </a: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of </a:t>
            </a:r>
            <a:r>
              <a:rPr lang="en-GB" sz="2400" dirty="0">
                <a:solidFill>
                  <a:schemeClr val="tx1"/>
                </a:solidFill>
                <a:latin typeface="Myriad Pro" panose="020B0503030403020204" pitchFamily="34" charset="0"/>
              </a:rPr>
              <a:t>women in </a:t>
            </a:r>
            <a:r>
              <a:rPr lang="en-GB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2013-2015, %:</a:t>
            </a:r>
            <a:endParaRPr lang="en-GB" sz="24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80AC9C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7373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17220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11485"/>
              </p:ext>
            </p:extLst>
          </p:nvPr>
        </p:nvGraphicFramePr>
        <p:xfrm>
          <a:off x="352425" y="3459434"/>
          <a:ext cx="8222225" cy="3209926"/>
        </p:xfrm>
        <a:graphic>
          <a:graphicData uri="http://schemas.openxmlformats.org/drawingml/2006/table">
            <a:tbl>
              <a:tblPr firstRow="1" firstCol="1" bandRow="1"/>
              <a:tblGrid>
                <a:gridCol w="727631">
                  <a:extLst>
                    <a:ext uri="{9D8B030D-6E8A-4147-A177-3AD203B41FA5}">
                      <a16:colId xmlns:a16="http://schemas.microsoft.com/office/drawing/2014/main" val="1532249783"/>
                    </a:ext>
                  </a:extLst>
                </a:gridCol>
                <a:gridCol w="3804075">
                  <a:extLst>
                    <a:ext uri="{9D8B030D-6E8A-4147-A177-3AD203B41FA5}">
                      <a16:colId xmlns:a16="http://schemas.microsoft.com/office/drawing/2014/main" val="950525304"/>
                    </a:ext>
                  </a:extLst>
                </a:gridCol>
                <a:gridCol w="1576231">
                  <a:extLst>
                    <a:ext uri="{9D8B030D-6E8A-4147-A177-3AD203B41FA5}">
                      <a16:colId xmlns:a16="http://schemas.microsoft.com/office/drawing/2014/main" val="3830808261"/>
                    </a:ext>
                  </a:extLst>
                </a:gridCol>
                <a:gridCol w="1244629">
                  <a:extLst>
                    <a:ext uri="{9D8B030D-6E8A-4147-A177-3AD203B41FA5}">
                      <a16:colId xmlns:a16="http://schemas.microsoft.com/office/drawing/2014/main" val="4250963764"/>
                    </a:ext>
                  </a:extLst>
                </a:gridCol>
                <a:gridCol w="869659">
                  <a:extLst>
                    <a:ext uri="{9D8B030D-6E8A-4147-A177-3AD203B41FA5}">
                      <a16:colId xmlns:a16="http://schemas.microsoft.com/office/drawing/2014/main" val="423454015"/>
                    </a:ext>
                  </a:extLst>
                </a:gridCol>
              </a:tblGrid>
              <a:tr h="514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 </a:t>
                      </a:r>
                      <a:r>
                        <a:rPr lang="fr-BE" sz="1800" dirty="0" err="1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 range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993362"/>
                  </a:ext>
                </a:extLst>
              </a:tr>
              <a:tr h="33078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EHW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</a:t>
                      </a:r>
                      <a:r>
                        <a:rPr lang="fr-BE" sz="1800" b="0" baseline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- 95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95239"/>
                  </a:ext>
                </a:extLst>
              </a:tr>
              <a:tr h="33078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err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fr-BE" sz="1800" b="0" dirty="0" err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welfare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 </a:t>
                      </a: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20899"/>
                  </a:ext>
                </a:extLst>
              </a:tr>
              <a:tr h="63097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Natural sciences, </a:t>
                      </a:r>
                      <a:r>
                        <a:rPr lang="fr-BE" sz="1800" b="0" dirty="0" err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mathematics</a:t>
                      </a: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fr-BE" sz="1800" b="0" dirty="0" err="1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statistics</a:t>
                      </a: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r>
                        <a:rPr lang="fr-BE" sz="1800" b="0" baseline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- 79 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83047"/>
                  </a:ext>
                </a:extLst>
              </a:tr>
              <a:tr h="63097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Engineering, </a:t>
                      </a:r>
                      <a:r>
                        <a:rPr lang="fr-BE" sz="1800" b="0" dirty="0" err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manufacturing</a:t>
                      </a: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construction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12 - 34 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220754"/>
                  </a:ext>
                </a:extLst>
              </a:tr>
              <a:tr h="771849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 and </a:t>
                      </a:r>
                      <a:r>
                        <a:rPr lang="lt-LT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fr-BE" sz="1800" b="0" dirty="0" err="1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ommunication</a:t>
                      </a: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BE" sz="1800" b="0" dirty="0" err="1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echnologies</a:t>
                      </a: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(ICT)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800" b="0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6 - 41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6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2107580" y="455613"/>
            <a:ext cx="6847508" cy="504825"/>
          </a:xfrm>
        </p:spPr>
        <p:txBody>
          <a:bodyPr>
            <a:noAutofit/>
          </a:bodyPr>
          <a:lstStyle/>
          <a:p>
            <a:r>
              <a:rPr lang="en-GB" altLang="en-US" sz="3200" b="1" dirty="0" smtClean="0">
                <a:latin typeface="Myriad Pro" panose="020B0503030403020204" pitchFamily="34" charset="0"/>
              </a:rPr>
              <a:t>Gender divide in education leads to gender divided jobs</a:t>
            </a:r>
          </a:p>
        </p:txBody>
      </p:sp>
      <p:pic>
        <p:nvPicPr>
          <p:cNvPr id="7782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172200"/>
            <a:ext cx="47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5085"/>
              </p:ext>
            </p:extLst>
          </p:nvPr>
        </p:nvGraphicFramePr>
        <p:xfrm>
          <a:off x="754856" y="1712912"/>
          <a:ext cx="8128000" cy="4621213"/>
        </p:xfrm>
        <a:graphic>
          <a:graphicData uri="http://schemas.openxmlformats.org/drawingml/2006/table">
            <a:tbl>
              <a:tblPr firstRow="1" firstCol="1" bandRow="1"/>
              <a:tblGrid>
                <a:gridCol w="3959812">
                  <a:extLst>
                    <a:ext uri="{9D8B030D-6E8A-4147-A177-3AD203B41FA5}">
                      <a16:colId xmlns:a16="http://schemas.microsoft.com/office/drawing/2014/main" val="1025310601"/>
                    </a:ext>
                  </a:extLst>
                </a:gridCol>
                <a:gridCol w="893826">
                  <a:extLst>
                    <a:ext uri="{9D8B030D-6E8A-4147-A177-3AD203B41FA5}">
                      <a16:colId xmlns:a16="http://schemas.microsoft.com/office/drawing/2014/main" val="2516967649"/>
                    </a:ext>
                  </a:extLst>
                </a:gridCol>
                <a:gridCol w="1276767">
                  <a:extLst>
                    <a:ext uri="{9D8B030D-6E8A-4147-A177-3AD203B41FA5}">
                      <a16:colId xmlns:a16="http://schemas.microsoft.com/office/drawing/2014/main" val="4057538284"/>
                    </a:ext>
                  </a:extLst>
                </a:gridCol>
                <a:gridCol w="894727">
                  <a:extLst>
                    <a:ext uri="{9D8B030D-6E8A-4147-A177-3AD203B41FA5}">
                      <a16:colId xmlns:a16="http://schemas.microsoft.com/office/drawing/2014/main" val="3249244217"/>
                    </a:ext>
                  </a:extLst>
                </a:gridCol>
                <a:gridCol w="1102868">
                  <a:extLst>
                    <a:ext uri="{9D8B030D-6E8A-4147-A177-3AD203B41FA5}">
                      <a16:colId xmlns:a16="http://schemas.microsoft.com/office/drawing/2014/main" val="3306030962"/>
                    </a:ext>
                  </a:extLst>
                </a:gridCol>
              </a:tblGrid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 smtClean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 range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Women</a:t>
                      </a:r>
                      <a:endParaRPr lang="en-GB" sz="15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 range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95486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 and engineering </a:t>
                      </a:r>
                      <a:r>
                        <a:rPr lang="fr-BE" sz="15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56 -80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48911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ICT </a:t>
                      </a:r>
                      <a:r>
                        <a:rPr lang="fr-BE" sz="15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68-92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80203"/>
                  </a:ext>
                </a:extLst>
              </a:tr>
              <a:tr h="54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Science and engineering associate professionals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71-91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07430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ICT technicians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65-91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9388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Building and related trades workers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94-100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60599"/>
                  </a:ext>
                </a:extLst>
              </a:tr>
              <a:tr h="5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Metal, machinery and related trades workers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93-100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10706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Electrical and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electronic trades workers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89-100</a:t>
                      </a:r>
                      <a:endParaRPr lang="en-GB" sz="1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73546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Stationary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plant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machine operators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37-82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86133"/>
                  </a:ext>
                </a:extLst>
              </a:tr>
              <a:tr h="272775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368265"/>
                  </a:ext>
                </a:extLst>
              </a:tr>
              <a:tr h="27277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033184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500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45-89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18111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Teaching professionals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62-85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24213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associate professionals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52-94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12445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Personal care workers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b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BE" sz="15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81-98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5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0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42039"/>
          </a:xfrm>
        </p:spPr>
        <p:txBody>
          <a:bodyPr/>
          <a:lstStyle/>
          <a:p>
            <a:r>
              <a:rPr lang="en-US" dirty="0"/>
              <a:t>Current gender pay gap by Member State</a:t>
            </a: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089505"/>
              </p:ext>
            </p:extLst>
          </p:nvPr>
        </p:nvGraphicFramePr>
        <p:xfrm>
          <a:off x="1819747" y="1932193"/>
          <a:ext cx="7000402" cy="391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535786" y="5891300"/>
            <a:ext cx="4369618" cy="4301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en-US" sz="900" i="1" dirty="0"/>
              <a:t>Source: Eurostat, 2014</a:t>
            </a:r>
          </a:p>
        </p:txBody>
      </p:sp>
    </p:spTree>
    <p:extLst>
      <p:ext uri="{BB962C8B-B14F-4D97-AF65-F5344CB8AC3E}">
        <p14:creationId xmlns:p14="http://schemas.microsoft.com/office/powerpoint/2010/main" val="39448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459798" cy="15601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Gender </a:t>
            </a:r>
            <a:r>
              <a:rPr lang="en-US" sz="3200" dirty="0"/>
              <a:t>gap in computing graduates in 2030</a:t>
            </a:r>
            <a:endParaRPr lang="en-US" sz="2200" dirty="0"/>
          </a:p>
        </p:txBody>
      </p:sp>
      <p:graphicFrame>
        <p:nvGraphicFramePr>
          <p:cNvPr id="32" name="Diagramm 31"/>
          <p:cNvGraphicFramePr>
            <a:graphicFrameLocks/>
          </p:cNvGraphicFramePr>
          <p:nvPr>
            <p:extLst/>
          </p:nvPr>
        </p:nvGraphicFramePr>
        <p:xfrm>
          <a:off x="1806166" y="1885384"/>
          <a:ext cx="7013984" cy="408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feld 38"/>
          <p:cNvSpPr txBox="1"/>
          <p:nvPr/>
        </p:nvSpPr>
        <p:spPr>
          <a:xfrm>
            <a:off x="6935836" y="6092825"/>
            <a:ext cx="2018694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Improved scenario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541210" y="6092825"/>
            <a:ext cx="1529542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100" b="1" dirty="0"/>
          </a:p>
        </p:txBody>
      </p:sp>
      <p:sp>
        <p:nvSpPr>
          <p:cNvPr id="42" name="Ellipse 41"/>
          <p:cNvSpPr/>
          <p:nvPr/>
        </p:nvSpPr>
        <p:spPr>
          <a:xfrm>
            <a:off x="6689125" y="6092825"/>
            <a:ext cx="246712" cy="275024"/>
          </a:xfrm>
          <a:prstGeom prst="ellipse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100189" y="6092825"/>
            <a:ext cx="1921670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Baseline data</a:t>
            </a:r>
          </a:p>
        </p:txBody>
      </p:sp>
      <p:sp>
        <p:nvSpPr>
          <p:cNvPr id="53" name="Ellipse 52"/>
          <p:cNvSpPr/>
          <p:nvPr/>
        </p:nvSpPr>
        <p:spPr>
          <a:xfrm>
            <a:off x="3847070" y="6092825"/>
            <a:ext cx="269849" cy="275023"/>
          </a:xfrm>
          <a:prstGeom prst="ellipse">
            <a:avLst/>
          </a:prstGeom>
          <a:solidFill>
            <a:srgbClr val="C4C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3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459798" cy="1560147"/>
          </a:xfrm>
        </p:spPr>
        <p:txBody>
          <a:bodyPr>
            <a:normAutofit/>
          </a:bodyPr>
          <a:lstStyle/>
          <a:p>
            <a:r>
              <a:rPr lang="en-US" sz="3200" dirty="0"/>
              <a:t>Gender gap in engineering graduates in 2030</a:t>
            </a:r>
            <a:endParaRPr lang="en-US" sz="22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20250" y="6092825"/>
            <a:ext cx="2080469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b="1" dirty="0"/>
              <a:t>Improved scenario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420724" y="6092825"/>
            <a:ext cx="1650028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100" b="1" dirty="0"/>
          </a:p>
        </p:txBody>
      </p:sp>
      <p:sp>
        <p:nvSpPr>
          <p:cNvPr id="42" name="Ellipse 41"/>
          <p:cNvSpPr/>
          <p:nvPr/>
        </p:nvSpPr>
        <p:spPr>
          <a:xfrm>
            <a:off x="6587230" y="6207853"/>
            <a:ext cx="233019" cy="221062"/>
          </a:xfrm>
          <a:prstGeom prst="ellipse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100189" y="6092825"/>
            <a:ext cx="1704993" cy="336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b="1" dirty="0"/>
              <a:t>Baseline data</a:t>
            </a:r>
          </a:p>
        </p:txBody>
      </p:sp>
      <p:sp>
        <p:nvSpPr>
          <p:cNvPr id="53" name="Ellipse 52"/>
          <p:cNvSpPr/>
          <p:nvPr/>
        </p:nvSpPr>
        <p:spPr>
          <a:xfrm>
            <a:off x="3849687" y="6207853"/>
            <a:ext cx="253494" cy="221062"/>
          </a:xfrm>
          <a:prstGeom prst="ellipse">
            <a:avLst/>
          </a:prstGeom>
          <a:solidFill>
            <a:srgbClr val="C4C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656041"/>
              </p:ext>
            </p:extLst>
          </p:nvPr>
        </p:nvGraphicFramePr>
        <p:xfrm>
          <a:off x="1806166" y="1884047"/>
          <a:ext cx="7013984" cy="409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751497"/>
              </p:ext>
            </p:extLst>
          </p:nvPr>
        </p:nvGraphicFramePr>
        <p:xfrm>
          <a:off x="733331" y="2312988"/>
          <a:ext cx="7749769" cy="35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2951"/>
            <a:ext cx="6552406" cy="1551094"/>
          </a:xfrm>
        </p:spPr>
        <p:txBody>
          <a:bodyPr>
            <a:normAutofit/>
          </a:bodyPr>
          <a:lstStyle/>
          <a:p>
            <a:r>
              <a:rPr lang="en-US" dirty="0"/>
              <a:t>Effect of narrowing the gender gap in  STEM on GDP per capita</a:t>
            </a:r>
            <a:endParaRPr lang="en-US" dirty="0">
              <a:ln w="12700">
                <a:solidFill>
                  <a:schemeClr val="bg1"/>
                </a:solidFill>
              </a:ln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516864" y="2435381"/>
            <a:ext cx="2037029" cy="3181837"/>
            <a:chOff x="2516864" y="2562128"/>
            <a:chExt cx="2037029" cy="3181837"/>
          </a:xfrm>
        </p:grpSpPr>
        <p:sp>
          <p:nvSpPr>
            <p:cNvPr id="17" name="TextBox 4"/>
            <p:cNvSpPr txBox="1"/>
            <p:nvPr/>
          </p:nvSpPr>
          <p:spPr bwMode="auto">
            <a:xfrm>
              <a:off x="2516864" y="2562128"/>
              <a:ext cx="2037029" cy="932507"/>
            </a:xfrm>
            <a:prstGeom prst="rect">
              <a:avLst/>
            </a:prstGeom>
            <a:solidFill>
              <a:srgbClr val="757561">
                <a:alpha val="20000"/>
              </a:srgbClr>
            </a:solidFill>
            <a:ln>
              <a:noFill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Improvement in GDP per capita by 0.7 to 0.9%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Improvement in GDP by €130 to €180 billion</a:t>
              </a:r>
              <a:endParaRPr lang="en-GB" sz="1300" kern="0" dirty="0">
                <a:solidFill>
                  <a:sysClr val="windowText" lastClr="0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18" name="Oval 7"/>
            <p:cNvSpPr>
              <a:spLocks noChangeAspect="1"/>
            </p:cNvSpPr>
            <p:nvPr/>
          </p:nvSpPr>
          <p:spPr bwMode="auto">
            <a:xfrm>
              <a:off x="4054401" y="5520128"/>
              <a:ext cx="228600" cy="223837"/>
            </a:xfrm>
            <a:prstGeom prst="ellipse">
              <a:avLst/>
            </a:prstGeom>
            <a:solidFill>
              <a:srgbClr val="8A953E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eaLnBrk="1" hangingPunct="1"/>
              <a:endParaRPr lang="en-GB" altLang="de-DE" sz="11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Connector 9"/>
            <p:cNvCxnSpPr>
              <a:cxnSpLocks noChangeShapeType="1"/>
            </p:cNvCxnSpPr>
            <p:nvPr/>
          </p:nvCxnSpPr>
          <p:spPr bwMode="auto">
            <a:xfrm>
              <a:off x="4158271" y="3494173"/>
              <a:ext cx="10430" cy="2016000"/>
            </a:xfrm>
            <a:prstGeom prst="line">
              <a:avLst/>
            </a:prstGeom>
            <a:noFill/>
            <a:ln w="6350">
              <a:solidFill>
                <a:srgbClr val="0067AB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uppieren 28"/>
          <p:cNvGrpSpPr/>
          <p:nvPr/>
        </p:nvGrpSpPr>
        <p:grpSpPr>
          <a:xfrm>
            <a:off x="6147303" y="1880497"/>
            <a:ext cx="2171940" cy="3728869"/>
            <a:chOff x="6147303" y="2007240"/>
            <a:chExt cx="2171940" cy="3728869"/>
          </a:xfrm>
        </p:grpSpPr>
        <p:sp>
          <p:nvSpPr>
            <p:cNvPr id="20" name="TextBox 16"/>
            <p:cNvSpPr txBox="1"/>
            <p:nvPr/>
          </p:nvSpPr>
          <p:spPr bwMode="auto">
            <a:xfrm>
              <a:off x="6147303" y="2007240"/>
              <a:ext cx="2055136" cy="889863"/>
            </a:xfrm>
            <a:prstGeom prst="rect">
              <a:avLst/>
            </a:prstGeom>
            <a:solidFill>
              <a:srgbClr val="757561">
                <a:alpha val="20000"/>
              </a:srgbClr>
            </a:solidFill>
            <a:ln>
              <a:noFill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ysClr val="windowText" lastClr="000000"/>
                  </a:solidFill>
                </a:rPr>
                <a:t>Improvement in GDP per capita by 2.2 to 3.0%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>
                  <a:solidFill>
                    <a:sysClr val="windowText" lastClr="000000"/>
                  </a:solidFill>
                </a:rPr>
                <a:t>Improvement in GDP by €610 to €820 billion</a:t>
              </a:r>
              <a:endParaRPr lang="en-GB"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val 7"/>
            <p:cNvSpPr>
              <a:spLocks noChangeAspect="1"/>
            </p:cNvSpPr>
            <p:nvPr/>
          </p:nvSpPr>
          <p:spPr bwMode="auto">
            <a:xfrm>
              <a:off x="8090643" y="5512272"/>
              <a:ext cx="228600" cy="223837"/>
            </a:xfrm>
            <a:prstGeom prst="ellipse">
              <a:avLst/>
            </a:prstGeom>
            <a:solidFill>
              <a:srgbClr val="8A953E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eaLnBrk="1" hangingPunct="1"/>
              <a:endParaRPr lang="en-GB" altLang="de-DE" sz="11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2" name="Straight Connector 9"/>
            <p:cNvCxnSpPr>
              <a:cxnSpLocks noChangeShapeType="1"/>
            </p:cNvCxnSpPr>
            <p:nvPr/>
          </p:nvCxnSpPr>
          <p:spPr bwMode="auto">
            <a:xfrm>
              <a:off x="8201320" y="2890376"/>
              <a:ext cx="3623" cy="2628000"/>
            </a:xfrm>
            <a:prstGeom prst="line">
              <a:avLst/>
            </a:prstGeom>
            <a:noFill/>
            <a:ln w="6350">
              <a:solidFill>
                <a:srgbClr val="0067AB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uppieren 29"/>
          <p:cNvGrpSpPr/>
          <p:nvPr/>
        </p:nvGrpSpPr>
        <p:grpSpPr>
          <a:xfrm>
            <a:off x="3094362" y="6092825"/>
            <a:ext cx="5295249" cy="336090"/>
            <a:chOff x="3094362" y="6092825"/>
            <a:chExt cx="5295249" cy="336090"/>
          </a:xfrm>
        </p:grpSpPr>
        <p:sp>
          <p:nvSpPr>
            <p:cNvPr id="24" name="Textfeld 23"/>
            <p:cNvSpPr txBox="1"/>
            <p:nvPr/>
          </p:nvSpPr>
          <p:spPr>
            <a:xfrm>
              <a:off x="3211705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Rapid improvement in gender equality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48620" y="6092825"/>
              <a:ext cx="2440991" cy="3360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r>
                <a:rPr lang="en-US" sz="1100" b="1" dirty="0"/>
                <a:t>Slow improvement in gender equality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5828135" y="6145263"/>
              <a:ext cx="137216" cy="137216"/>
            </a:xfrm>
            <a:prstGeom prst="ellipse">
              <a:avLst/>
            </a:prstGeom>
            <a:solidFill>
              <a:srgbClr val="8A95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094362" y="6157832"/>
              <a:ext cx="137216" cy="137216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133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16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419</TotalTime>
  <Words>686</Words>
  <Application>Microsoft Office PowerPoint</Application>
  <PresentationFormat>On-screen Show (4:3)</PresentationFormat>
  <Paragraphs>195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Myriad Pro</vt:lpstr>
      <vt:lpstr>Symbol</vt:lpstr>
      <vt:lpstr>Times New Roman</vt:lpstr>
      <vt:lpstr>7_Office Theme</vt:lpstr>
      <vt:lpstr>Economic benefits of narrowing the gender gap in STEM education in the EU</vt:lpstr>
      <vt:lpstr>Distribution of tertiary education students by field and sex, EU-28, 2013 (%)</vt:lpstr>
      <vt:lpstr>Graduates (%) in science, mathematics and computing per 1,000 inhabitants aged 20-29 years, EU-28, 2003-13</vt:lpstr>
      <vt:lpstr>The most segregated fields of study in the EU and its impacts on future of work</vt:lpstr>
      <vt:lpstr>Gender divide in education leads to gender divided jobs</vt:lpstr>
      <vt:lpstr>Current gender pay gap by Member State</vt:lpstr>
      <vt:lpstr>Gender gap in computing graduates in 2030</vt:lpstr>
      <vt:lpstr>Gender gap in engineering graduates in 2030</vt:lpstr>
      <vt:lpstr>Effect of narrowing the gender gap in  STEM on GDP per capita</vt:lpstr>
      <vt:lpstr>Effect of narrowing the gender gap in STEM on employment</vt:lpstr>
      <vt:lpstr>Effect of narrowing the gender gap in STEM on employment rate</vt:lpstr>
      <vt:lpstr>How to tackle gender segregation?</vt:lpstr>
      <vt:lpstr>What and how? </vt:lpstr>
      <vt:lpstr>Thank you!</vt:lpstr>
    </vt:vector>
  </TitlesOfParts>
  <Company>EIGE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EIGE’s database on gender statistics</dc:title>
  <dc:creator>Andreas Schoeps</dc:creator>
  <cp:lastModifiedBy>Helena Morais Maceira</cp:lastModifiedBy>
  <cp:revision>522</cp:revision>
  <cp:lastPrinted>2017-09-18T15:01:22Z</cp:lastPrinted>
  <dcterms:created xsi:type="dcterms:W3CDTF">2015-08-14T07:16:50Z</dcterms:created>
  <dcterms:modified xsi:type="dcterms:W3CDTF">2017-09-18T15:22:34Z</dcterms:modified>
</cp:coreProperties>
</file>